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comments/modernComment_143_2977BDFC.xml" ContentType="application/vnd.ms-powerpoint.comment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1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320" r:id="rId6"/>
    <p:sldId id="300" r:id="rId7"/>
    <p:sldId id="327" r:id="rId8"/>
    <p:sldId id="259" r:id="rId9"/>
    <p:sldId id="305" r:id="rId10"/>
    <p:sldId id="324" r:id="rId11"/>
    <p:sldId id="329" r:id="rId12"/>
    <p:sldId id="304" r:id="rId13"/>
    <p:sldId id="308" r:id="rId14"/>
    <p:sldId id="323" r:id="rId15"/>
    <p:sldId id="309" r:id="rId16"/>
    <p:sldId id="315" r:id="rId17"/>
    <p:sldId id="322" r:id="rId18"/>
    <p:sldId id="316" r:id="rId19"/>
    <p:sldId id="310" r:id="rId20"/>
    <p:sldId id="328" r:id="rId21"/>
    <p:sldId id="317" r:id="rId22"/>
    <p:sldId id="303" r:id="rId23"/>
    <p:sldId id="326" r:id="rId24"/>
  </p:sldIdLst>
  <p:sldSz cx="24384000" cy="13716000"/>
  <p:notesSz cx="6858000" cy="9144000"/>
  <p:embeddedFontLst>
    <p:embeddedFont>
      <p:font typeface="Geomanist Bold" panose="02000503000000020004" pitchFamily="50" charset="0"/>
      <p:bold r:id="rId27"/>
    </p:embeddedFont>
    <p:embeddedFont>
      <p:font typeface="Geomanist Regular" panose="02000503000000020004" pitchFamily="50" charset="0"/>
      <p:regular r:id="rId28"/>
    </p:embeddedFont>
    <p:embeddedFont>
      <p:font typeface="Google Sans" panose="020B0604020202020204" charset="0"/>
      <p:regular r:id="rId29"/>
      <p:bold r:id="rId30"/>
      <p:italic r:id="rId31"/>
      <p:boldItalic r:id="rId32"/>
    </p:embeddedFont>
    <p:embeddedFont>
      <p:font typeface="Roboto" panose="02000000000000000000" pitchFamily="2" charset="0"/>
      <p:regular r:id="rId33"/>
      <p:bold r:id="rId34"/>
      <p:italic r:id="rId35"/>
      <p:boldItalic r:id="rId36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BF95A7-FC76-6D62-30C6-584FAC06438E}" name="Stijn van den Broek" initials="Sv" userId="S::stijn@bergfreunde.de::3325b7ae-2bb0-4eeb-b595-2574bbcfeb4b" providerId="AD"/>
  <p188:author id="{039FCECF-BCDF-7C2A-85D4-26CA1018AA60}" name="Sabine van Westerveld" initials="SvW" userId="S::swesterveld@thuiswinkel.org::5b5564f1-1fe1-4a13-b8d7-0b3723e8ce43" providerId="AD"/>
  <p188:author id="{AE51FADA-074C-2E47-5FED-98EDD60AB4F5}" name="Arjan ter Huurne" initials="At" userId="4a20c59afa97df9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F4D"/>
    <a:srgbClr val="3D3D3D"/>
    <a:srgbClr val="0294D3"/>
    <a:srgbClr val="1E1E1E"/>
    <a:srgbClr val="FA9B1E"/>
    <a:srgbClr val="8000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7" autoAdjust="0"/>
    <p:restoredTop sz="96327" autoAdjust="0"/>
  </p:normalViewPr>
  <p:slideViewPr>
    <p:cSldViewPr snapToGrid="0" showGuides="1">
      <p:cViewPr varScale="1">
        <p:scale>
          <a:sx n="35" d="100"/>
          <a:sy n="35" d="100"/>
        </p:scale>
        <p:origin x="82" y="54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837"/>
    </p:cViewPr>
  </p:sorterViewPr>
  <p:notesViewPr>
    <p:cSldViewPr snapToGrid="0" showGuides="1">
      <p:cViewPr varScale="1">
        <p:scale>
          <a:sx n="65" d="100"/>
          <a:sy n="65" d="100"/>
        </p:scale>
        <p:origin x="308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ijn.broek\Downloads\bf-mkts%20order_item_sales_extended%202025-09-28T111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ergfreunde365-my.sharepoint.com/personal/stijn_bergfreunde_de/Documents/CR%20and%20AOV%20shopping%20tomorrow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ergfreunde365-my.sharepoint.com/personal/stijn_bergfreunde_de/Documents/stijn%20pr&#228;si%20shoppingtoda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sz="3200" dirty="0">
                <a:latin typeface="+mj-lt"/>
              </a:rPr>
              <a:t>Conversion rate per </a:t>
            </a:r>
            <a:r>
              <a:rPr lang="en-US" sz="3200" dirty="0" err="1">
                <a:latin typeface="+mj-lt"/>
              </a:rPr>
              <a:t>markt</a:t>
            </a:r>
            <a:endParaRPr lang="en-US" sz="3200" dirty="0">
              <a:latin typeface="+mj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sheet1!$B$29</c:f>
              <c:strCache>
                <c:ptCount val="1"/>
                <c:pt idx="0">
                  <c:v>CR%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0128B06-06D8-427B-9C79-38D0C4D5C4A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707-40C8-AF86-B2C81EBF096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07-40C8-AF86-B2C81EBF096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07-40C8-AF86-B2C81EBF096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07-40C8-AF86-B2C81EBF096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07-40C8-AF86-B2C81EBF096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07-40C8-AF86-B2C81EBF096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707-40C8-AF86-B2C81EBF096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707-40C8-AF86-B2C81EBF096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707-40C8-AF86-B2C81EBF096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707-40C8-AF86-B2C81EBF096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707-40C8-AF86-B2C81EBF096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sheet1!$A$30:$A$40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</c:strCache>
            </c:strRef>
          </c:cat>
          <c:val>
            <c:numRef>
              <c:f>sheet1!$B$30:$B$40</c:f>
              <c:numCache>
                <c:formatCode>_-* #,##0_-;\-* #,##0_-;_-* "-"??_-;_-@_-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120</c:v>
                </c:pt>
                <c:pt idx="3">
                  <c:v>80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  <c:pt idx="7">
                  <c:v>60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sheet1!$Q$32</c15:f>
                <c15:dlblRangeCache>
                  <c:ptCount val="1"/>
                  <c:pt idx="0">
                    <c:v>Home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2707-40C8-AF86-B2C81EBF0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2069631600"/>
        <c:axId val="2069634480"/>
      </c:barChart>
      <c:lineChart>
        <c:grouping val="standard"/>
        <c:varyColors val="0"/>
        <c:ser>
          <c:idx val="1"/>
          <c:order val="1"/>
          <c:tx>
            <c:strRef>
              <c:f>sheet1!$C$29</c:f>
              <c:strCache>
                <c:ptCount val="1"/>
                <c:pt idx="0">
                  <c:v>Home</c:v>
                </c:pt>
              </c:strCache>
            </c:strRef>
          </c:tx>
          <c:spPr>
            <a:ln w="28575" cap="rnd">
              <a:solidFill>
                <a:schemeClr val="tx2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sheet1!$A$30:$A$40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</c:strCache>
            </c:strRef>
          </c:cat>
          <c:val>
            <c:numRef>
              <c:f>sheet1!$C$30:$C$40</c:f>
              <c:numCache>
                <c:formatCode>_-* #,##0_-;\-* #,##0_-;_-* "-"??_-;_-@_-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707-40C8-AF86-B2C81EBF0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9631600"/>
        <c:axId val="2069634480"/>
      </c:lineChart>
      <c:catAx>
        <c:axId val="206963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69634480"/>
        <c:crosses val="autoZero"/>
        <c:auto val="1"/>
        <c:lblAlgn val="ctr"/>
        <c:lblOffset val="100"/>
        <c:noMultiLvlLbl val="0"/>
      </c:catAx>
      <c:valAx>
        <c:axId val="2069634480"/>
        <c:scaling>
          <c:orientation val="minMax"/>
          <c:max val="140"/>
          <c:min val="0"/>
        </c:scaling>
        <c:delete val="1"/>
        <c:axPos val="l"/>
        <c:numFmt formatCode="_-* #,##0_-;\-* #,##0_-;_-* &quot;-&quot;??_-;_-@_-" sourceLinked="1"/>
        <c:majorTickMark val="out"/>
        <c:minorTickMark val="none"/>
        <c:tickLblPos val="nextTo"/>
        <c:crossAx val="206963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ptos Narrow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3200" b="0" i="0" u="none" strike="noStrike" kern="1200" spc="0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sz="3200" b="0" i="0" u="none" strike="noStrike" kern="1200" baseline="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Order value per </a:t>
            </a:r>
            <a:r>
              <a:rPr lang="en-US" sz="3200" b="0" i="0" u="none" strike="noStrike" kern="1200" baseline="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rPr>
              <a:t>markt</a:t>
            </a:r>
            <a:endParaRPr lang="en-US" sz="3200" b="0" i="0" u="none" strike="noStrike" kern="1200" baseline="0" dirty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+mn-ea"/>
              <a:cs typeface="+mn-cs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3200" b="0" i="0" u="none" strike="noStrike" kern="1200" spc="0" baseline="0">
              <a:solidFill>
                <a:schemeClr val="tx1">
                  <a:lumMod val="60000"/>
                  <a:lumOff val="40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sheet1!$B$57</c:f>
              <c:strCache>
                <c:ptCount val="1"/>
                <c:pt idx="0">
                  <c:v>Besteld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375398011757976E-3"/>
                  <c:y val="0.21007076407561812"/>
                </c:manualLayout>
              </c:layout>
              <c:tx>
                <c:rich>
                  <a:bodyPr/>
                  <a:lstStyle/>
                  <a:p>
                    <a:fld id="{21770E4D-6775-4DA6-9C92-84362713C69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65A-416C-A326-D60D2CC0C1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65A-416C-A326-D60D2CC0C1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65A-416C-A326-D60D2CC0C1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65A-416C-A326-D60D2CC0C1B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65A-416C-A326-D60D2CC0C1B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65A-416C-A326-D60D2CC0C1B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65A-416C-A326-D60D2CC0C1B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565A-416C-A326-D60D2CC0C1B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65A-416C-A326-D60D2CC0C1B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565A-416C-A326-D60D2CC0C1B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565A-416C-A326-D60D2CC0C1B3}"/>
                </c:ext>
              </c:extLst>
            </c:dLbl>
            <c:spPr>
              <a:solidFill>
                <a:srgbClr val="F2F2F2"/>
              </a:solidFill>
              <a:ln>
                <a:solidFill>
                  <a:srgbClr val="0294D3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sheet1!$A$58:$A$68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</c:strCache>
            </c:strRef>
          </c:cat>
          <c:val>
            <c:numRef>
              <c:f>sheet1!$B$58:$B$68</c:f>
              <c:numCache>
                <c:formatCode>_-* #,##0_-;\-* #,##0_-;_-* "-"??_-;_-@_-</c:formatCode>
                <c:ptCount val="11"/>
                <c:pt idx="0">
                  <c:v>200</c:v>
                </c:pt>
                <c:pt idx="1">
                  <c:v>200</c:v>
                </c:pt>
                <c:pt idx="2">
                  <c:v>220</c:v>
                </c:pt>
                <c:pt idx="3">
                  <c:v>140</c:v>
                </c:pt>
                <c:pt idx="4">
                  <c:v>160</c:v>
                </c:pt>
                <c:pt idx="5">
                  <c:v>160</c:v>
                </c:pt>
                <c:pt idx="6">
                  <c:v>140</c:v>
                </c:pt>
                <c:pt idx="7">
                  <c:v>140</c:v>
                </c:pt>
                <c:pt idx="8">
                  <c:v>160</c:v>
                </c:pt>
                <c:pt idx="9">
                  <c:v>140</c:v>
                </c:pt>
                <c:pt idx="10">
                  <c:v>140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sheet1!$Q$32</c15:f>
                <c15:dlblRangeCache>
                  <c:ptCount val="1"/>
                  <c:pt idx="0">
                    <c:v>Home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565A-416C-A326-D60D2CC0C1B3}"/>
            </c:ext>
          </c:extLst>
        </c:ser>
        <c:ser>
          <c:idx val="1"/>
          <c:order val="1"/>
          <c:tx>
            <c:strRef>
              <c:f>sheet1!$C$57</c:f>
              <c:strCache>
                <c:ptCount val="1"/>
                <c:pt idx="0">
                  <c:v>Na retour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sheet1!$A$58:$A$68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</c:strCache>
            </c:strRef>
          </c:cat>
          <c:val>
            <c:numRef>
              <c:f>sheet1!$C$58:$C$68</c:f>
              <c:numCache>
                <c:formatCode>_-* #,##0_-;\-* #,##0_-;_-* "-"??_-;_-@_-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140</c:v>
                </c:pt>
                <c:pt idx="3">
                  <c:v>100</c:v>
                </c:pt>
                <c:pt idx="4">
                  <c:v>120</c:v>
                </c:pt>
                <c:pt idx="5">
                  <c:v>140</c:v>
                </c:pt>
                <c:pt idx="6">
                  <c:v>120</c:v>
                </c:pt>
                <c:pt idx="7">
                  <c:v>120</c:v>
                </c:pt>
                <c:pt idx="8">
                  <c:v>120</c:v>
                </c:pt>
                <c:pt idx="9">
                  <c:v>120</c:v>
                </c:pt>
                <c:pt idx="10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5A-416C-A326-D60D2CC0C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541816464"/>
        <c:axId val="1541817424"/>
      </c:barChart>
      <c:lineChart>
        <c:grouping val="standard"/>
        <c:varyColors val="0"/>
        <c:ser>
          <c:idx val="2"/>
          <c:order val="2"/>
          <c:tx>
            <c:strRef>
              <c:f>sheet1!$D$57</c:f>
              <c:strCache>
                <c:ptCount val="1"/>
                <c:pt idx="0">
                  <c:v>Home2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sheet1!$A$58:$A$68</c:f>
              <c:strCache>
                <c:ptCount val="11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</c:strCache>
            </c:strRef>
          </c:cat>
          <c:val>
            <c:numRef>
              <c:f>sheet1!$D$58:$D$68</c:f>
              <c:numCache>
                <c:formatCode>_-* #,##0_-;\-* #,##0_-;_-* "-"??_-;_-@_-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65A-416C-A326-D60D2CC0C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816464"/>
        <c:axId val="1541817424"/>
      </c:lineChart>
      <c:catAx>
        <c:axId val="154181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541817424"/>
        <c:crosses val="autoZero"/>
        <c:auto val="1"/>
        <c:lblAlgn val="ctr"/>
        <c:lblOffset val="100"/>
        <c:noMultiLvlLbl val="0"/>
      </c:catAx>
      <c:valAx>
        <c:axId val="154181742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54181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3923947126606946"/>
          <c:y val="1.701141356642574E-3"/>
          <c:w val="0.1607605287339304"/>
          <c:h val="0.144930071734811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'Stijn Präsentation (1)'!$G$1</c:f>
              <c:strCache>
                <c:ptCount val="1"/>
                <c:pt idx="0">
                  <c:v>Aandeel totaal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'Stijn Präsentation (1)'!$A$2:$A$5</c:f>
              <c:strCache>
                <c:ptCount val="4"/>
                <c:pt idx="0">
                  <c:v>DE</c:v>
                </c:pt>
                <c:pt idx="1">
                  <c:v>NL</c:v>
                </c:pt>
                <c:pt idx="2">
                  <c:v>AT</c:v>
                </c:pt>
                <c:pt idx="3">
                  <c:v>FR</c:v>
                </c:pt>
              </c:strCache>
            </c:strRef>
          </c:cat>
          <c:val>
            <c:numRef>
              <c:f>'Stijn Präsentation (1)'!$G$2:$G$5</c:f>
              <c:numCache>
                <c:formatCode>0%</c:formatCode>
                <c:ptCount val="4"/>
                <c:pt idx="0">
                  <c:v>0.53853804939396477</c:v>
                </c:pt>
                <c:pt idx="1">
                  <c:v>8.7920160327203858E-2</c:v>
                </c:pt>
                <c:pt idx="2">
                  <c:v>8.7934497592898314E-2</c:v>
                </c:pt>
                <c:pt idx="3">
                  <c:v>5.2664093050070811E-2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E3-4A28-9847-74EB52471DC9}"/>
            </c:ext>
          </c:extLst>
        </c:ser>
        <c:ser>
          <c:idx val="0"/>
          <c:order val="1"/>
          <c:tx>
            <c:strRef>
              <c:f>'Stijn Präsentation (1)'!$E$1</c:f>
              <c:strCache>
                <c:ptCount val="1"/>
                <c:pt idx="0">
                  <c:v>Aandeel 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'Stijn Präsentation (1)'!$A$2:$A$5</c:f>
              <c:strCache>
                <c:ptCount val="4"/>
                <c:pt idx="0">
                  <c:v>DE</c:v>
                </c:pt>
                <c:pt idx="1">
                  <c:v>NL</c:v>
                </c:pt>
                <c:pt idx="2">
                  <c:v>AT</c:v>
                </c:pt>
                <c:pt idx="3">
                  <c:v>FR</c:v>
                </c:pt>
              </c:strCache>
            </c:strRef>
          </c:cat>
          <c:val>
            <c:numRef>
              <c:f>'Stijn Präsentation (1)'!$E$2:$E$5</c:f>
              <c:numCache>
                <c:formatCode>0%</c:formatCode>
                <c:ptCount val="4"/>
                <c:pt idx="0">
                  <c:v>0.47964683835320027</c:v>
                </c:pt>
                <c:pt idx="1">
                  <c:v>0.36371012924788931</c:v>
                </c:pt>
                <c:pt idx="2">
                  <c:v>5.328336005873148E-2</c:v>
                </c:pt>
                <c:pt idx="3">
                  <c:v>4.2503042831475435E-2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E3-4A28-9847-74EB52471D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54511087"/>
        <c:axId val="1154507727"/>
      </c:barChart>
      <c:lineChart>
        <c:grouping val="standard"/>
        <c:varyColors val="0"/>
        <c:ser>
          <c:idx val="3"/>
          <c:order val="3"/>
          <c:tx>
            <c:strRef>
              <c:f>'Stijn Präsentation (1)'!$M$1</c:f>
              <c:strCache>
                <c:ptCount val="1"/>
                <c:pt idx="0">
                  <c:v>ROAS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2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val>
            <c:numRef>
              <c:f>'Stijn Präsentation (1)'!$M$2:$M$5</c:f>
              <c:numCache>
                <c:formatCode>_(* #,##0.00_);_(* \(#,##0.00\);_(* "-"??_);_(@_)</c:formatCode>
                <c:ptCount val="4"/>
                <c:pt idx="0">
                  <c:v>8.52</c:v>
                </c:pt>
                <c:pt idx="1">
                  <c:v>8.02</c:v>
                </c:pt>
                <c:pt idx="2">
                  <c:v>8.5500000000000007</c:v>
                </c:pt>
                <c:pt idx="3">
                  <c:v>7.06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E3-4A28-9847-74EB52471D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3880047"/>
        <c:axId val="1637565343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'Stijn Präsentation (1)'!$C$1</c15:sqref>
                        </c15:formulaRef>
                      </c:ext>
                    </c:extLst>
                    <c:strCache>
                      <c:ptCount val="1"/>
                      <c:pt idx="0">
                        <c:v>CTR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val>
                  <c:numRef>
                    <c:extLst>
                      <c:ext uri="{02D57815-91ED-43cb-92C2-25804820EDAC}">
                        <c15:formulaRef>
                          <c15:sqref>'Stijn Präsentation (1)'!$C$2:$C$5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1.2500000000000001E-2</c:v>
                      </c:pt>
                      <c:pt idx="1">
                        <c:v>1.32E-2</c:v>
                      </c:pt>
                      <c:pt idx="2">
                        <c:v>7.7000000000000002E-3</c:v>
                      </c:pt>
                      <c:pt idx="3">
                        <c:v>7.7000000000000002E-3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CBE3-4A28-9847-74EB52471DC9}"/>
                  </c:ext>
                </c:extLst>
              </c15:ser>
            </c15:filteredLineSeries>
          </c:ext>
        </c:extLst>
      </c:lineChart>
      <c:catAx>
        <c:axId val="1154511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154507727"/>
        <c:crosses val="autoZero"/>
        <c:auto val="1"/>
        <c:lblAlgn val="ctr"/>
        <c:lblOffset val="100"/>
        <c:noMultiLvlLbl val="0"/>
      </c:catAx>
      <c:valAx>
        <c:axId val="1154507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4511087"/>
        <c:crosses val="autoZero"/>
        <c:crossBetween val="between"/>
      </c:valAx>
      <c:valAx>
        <c:axId val="1637565343"/>
        <c:scaling>
          <c:orientation val="minMax"/>
          <c:min val="3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3880047"/>
        <c:crosses val="max"/>
        <c:crossBetween val="between"/>
      </c:valAx>
      <c:catAx>
        <c:axId val="1693880047"/>
        <c:scaling>
          <c:orientation val="minMax"/>
        </c:scaling>
        <c:delete val="1"/>
        <c:axPos val="b"/>
        <c:majorTickMark val="out"/>
        <c:minorTickMark val="none"/>
        <c:tickLblPos val="nextTo"/>
        <c:crossAx val="163756534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 sz="2000">
          <a:latin typeface="+mn-lt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nl-NL" sz="4000" dirty="0"/>
              <a:t>Exit-</a:t>
            </a:r>
            <a:r>
              <a:rPr lang="nl-NL" sz="4000" dirty="0" err="1"/>
              <a:t>rate</a:t>
            </a:r>
            <a:r>
              <a:rPr lang="nl-NL" sz="4000" dirty="0"/>
              <a:t> bij betaalmethodes in check-out</a:t>
            </a:r>
            <a:endParaRPr lang="en-US" sz="4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556968283674507E-4"/>
          <c:y val="0.2276231934722234"/>
          <c:w val="0.96268023748939779"/>
          <c:h val="0.6259077881685941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2023</c:v>
                </c:pt>
                <c:pt idx="4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194</c:v>
                </c:pt>
                <c:pt idx="1">
                  <c:v>203</c:v>
                </c:pt>
                <c:pt idx="2">
                  <c:v>185</c:v>
                </c:pt>
                <c:pt idx="3">
                  <c:v>172</c:v>
                </c:pt>
                <c:pt idx="4">
                  <c:v>161</c:v>
                </c:pt>
                <c:pt idx="5">
                  <c:v>163</c:v>
                </c:pt>
                <c:pt idx="6">
                  <c:v>158</c:v>
                </c:pt>
                <c:pt idx="7">
                  <c:v>117</c:v>
                </c:pt>
                <c:pt idx="8">
                  <c:v>103</c:v>
                </c:pt>
                <c:pt idx="9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6C-4BDF-B3A9-07374F4CA9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</c:v>
                </c:pt>
              </c:strCache>
            </c:strRef>
          </c:tx>
          <c:spPr>
            <a:ln w="57150" cap="rnd">
              <a:solidFill>
                <a:srgbClr val="80008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2023</c:v>
                </c:pt>
                <c:pt idx="4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100</c:v>
                </c:pt>
                <c:pt idx="1">
                  <c:v>105</c:v>
                </c:pt>
                <c:pt idx="2">
                  <c:v>99</c:v>
                </c:pt>
                <c:pt idx="3">
                  <c:v>111</c:v>
                </c:pt>
                <c:pt idx="4">
                  <c:v>97</c:v>
                </c:pt>
                <c:pt idx="5">
                  <c:v>98</c:v>
                </c:pt>
                <c:pt idx="6">
                  <c:v>102</c:v>
                </c:pt>
                <c:pt idx="7">
                  <c:v>100</c:v>
                </c:pt>
                <c:pt idx="8">
                  <c:v>89</c:v>
                </c:pt>
                <c:pt idx="9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6C-4BDF-B3A9-07374F4CA9C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NL</c:v>
                </c:pt>
              </c:strCache>
            </c:strRef>
          </c:tx>
          <c:spPr>
            <a:ln w="57150" cap="rnd">
              <a:solidFill>
                <a:srgbClr val="FA9B1E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2023</c:v>
                </c:pt>
                <c:pt idx="4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98</c:v>
                </c:pt>
                <c:pt idx="1">
                  <c:v>93</c:v>
                </c:pt>
                <c:pt idx="2">
                  <c:v>90</c:v>
                </c:pt>
                <c:pt idx="3">
                  <c:v>102</c:v>
                </c:pt>
                <c:pt idx="4">
                  <c:v>98</c:v>
                </c:pt>
                <c:pt idx="5">
                  <c:v>95</c:v>
                </c:pt>
                <c:pt idx="6">
                  <c:v>101</c:v>
                </c:pt>
                <c:pt idx="7">
                  <c:v>112</c:v>
                </c:pt>
                <c:pt idx="8">
                  <c:v>104</c:v>
                </c:pt>
                <c:pt idx="9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6C-4BDF-B3A9-07374F4CA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4986527"/>
        <c:axId val="1524987007"/>
      </c:lineChart>
      <c:catAx>
        <c:axId val="152498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524987007"/>
        <c:crosses val="autoZero"/>
        <c:auto val="1"/>
        <c:lblAlgn val="ctr"/>
        <c:lblOffset val="100"/>
        <c:noMultiLvlLbl val="0"/>
      </c:catAx>
      <c:valAx>
        <c:axId val="152498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2498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43_2977BDF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1EE8DE0-2BD2-42BD-BEC5-AFD6D98B9EF6}" authorId="{CBBF95A7-FC76-6D62-30C6-584FAC06438E}" created="2025-10-08T08:58:29.5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95713276" sldId="323"/>
      <ac:spMk id="2" creationId="{16DA21ED-F3CA-46C4-C31E-1679C89BDCAC}"/>
    </ac:deMkLst>
    <p188:txBody>
      <a:bodyPr/>
      <a:lstStyle/>
      <a:p>
        <a:r>
          <a:rPr lang="en-US"/>
          <a:t>Alternative title: ma che vuoi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62B05-8E2C-4C37-99EC-9C271D7DFDA3}" type="datetimeFigureOut">
              <a:rPr lang="nl-NL" smtClean="0"/>
              <a:t>9-10-2025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F3E4B-2859-4E92-9580-054FAF9EB66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059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734747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1377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Storyline: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Er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punten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je </a:t>
            </a:r>
            <a:r>
              <a:rPr lang="en-US" dirty="0" err="1"/>
              <a:t>je</a:t>
            </a:r>
            <a:r>
              <a:rPr lang="en-US" dirty="0"/>
              <a:t> website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optimeren</a:t>
            </a:r>
            <a:r>
              <a:rPr lang="en-US" dirty="0"/>
              <a:t>, begin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het </a:t>
            </a:r>
            <a:r>
              <a:rPr lang="en-US" dirty="0" err="1"/>
              <a:t>einde</a:t>
            </a:r>
            <a:r>
              <a:rPr lang="en-US" dirty="0"/>
              <a:t>. </a:t>
            </a:r>
            <a:r>
              <a:rPr lang="en-US" dirty="0" err="1"/>
              <a:t>Klanten</a:t>
            </a:r>
            <a:r>
              <a:rPr lang="en-US" dirty="0"/>
              <a:t> in de check-out </a:t>
            </a:r>
            <a:r>
              <a:rPr lang="en-US" dirty="0" err="1"/>
              <a:t>verliezen</a:t>
            </a:r>
            <a:r>
              <a:rPr lang="en-US" dirty="0"/>
              <a:t> </a:t>
            </a:r>
            <a:r>
              <a:rPr lang="en-US" dirty="0" err="1"/>
              <a:t>doet</a:t>
            </a:r>
            <a:r>
              <a:rPr lang="en-US" dirty="0"/>
              <a:t> </a:t>
            </a:r>
            <a:r>
              <a:rPr lang="en-US" dirty="0" err="1"/>
              <a:t>pijn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Bijvoorbeeld</a:t>
            </a:r>
            <a:r>
              <a:rPr lang="en-US" dirty="0"/>
              <a:t> de </a:t>
            </a:r>
            <a:r>
              <a:rPr lang="en-US" dirty="0" err="1"/>
              <a:t>betaalmethodes</a:t>
            </a:r>
            <a:r>
              <a:rPr lang="en-US" dirty="0"/>
              <a:t>. </a:t>
            </a:r>
            <a:r>
              <a:rPr lang="en-US" dirty="0" err="1"/>
              <a:t>Ieder</a:t>
            </a:r>
            <a:r>
              <a:rPr lang="en-US" dirty="0"/>
              <a:t> land </a:t>
            </a:r>
            <a:r>
              <a:rPr lang="en-US" dirty="0" err="1"/>
              <a:t>betaalt</a:t>
            </a:r>
            <a:r>
              <a:rPr lang="en-US" dirty="0"/>
              <a:t> </a:t>
            </a:r>
            <a:r>
              <a:rPr lang="en-US" dirty="0" err="1"/>
              <a:t>anders</a:t>
            </a:r>
            <a:r>
              <a:rPr lang="en-US" dirty="0"/>
              <a:t>,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nederlanders</a:t>
            </a:r>
            <a:r>
              <a:rPr lang="en-US" dirty="0"/>
              <a:t> dol op </a:t>
            </a:r>
            <a:r>
              <a:rPr lang="en-US" dirty="0" err="1"/>
              <a:t>iDeal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, </a:t>
            </a:r>
            <a:r>
              <a:rPr lang="en-US" dirty="0" err="1"/>
              <a:t>kennen</a:t>
            </a:r>
            <a:r>
              <a:rPr lang="en-US" dirty="0"/>
              <a:t> ze </a:t>
            </a:r>
            <a:r>
              <a:rPr lang="en-US" dirty="0" err="1"/>
              <a:t>dat</a:t>
            </a:r>
            <a:r>
              <a:rPr lang="en-US" dirty="0"/>
              <a:t> over de </a:t>
            </a:r>
            <a:r>
              <a:rPr lang="en-US" dirty="0" err="1"/>
              <a:t>grens</a:t>
            </a:r>
            <a:r>
              <a:rPr lang="en-US" dirty="0"/>
              <a:t> </a:t>
            </a:r>
            <a:r>
              <a:rPr lang="en-US" dirty="0" err="1"/>
              <a:t>helemaa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Afgelopen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</a:t>
            </a:r>
            <a:r>
              <a:rPr lang="en-US" dirty="0" err="1"/>
              <a:t>wij</a:t>
            </a:r>
            <a:r>
              <a:rPr lang="en-US" dirty="0"/>
              <a:t> (</a:t>
            </a:r>
            <a:r>
              <a:rPr lang="en-US" dirty="0" err="1"/>
              <a:t>eindelijk</a:t>
            </a:r>
            <a:r>
              <a:rPr lang="en-US" dirty="0"/>
              <a:t>) TWINT live </a:t>
            </a:r>
            <a:r>
              <a:rPr lang="en-US" dirty="0" err="1"/>
              <a:t>genomen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CH,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kijk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resultaat</a:t>
            </a:r>
            <a:r>
              <a:rPr lang="en-US" dirty="0"/>
              <a:t>! De </a:t>
            </a:r>
            <a:r>
              <a:rPr lang="en-US" dirty="0" err="1"/>
              <a:t>Exitrate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de </a:t>
            </a:r>
            <a:r>
              <a:rPr lang="en-US" dirty="0" err="1"/>
              <a:t>betaalmethod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gekozen</a:t>
            </a:r>
            <a:r>
              <a:rPr lang="en-US" dirty="0"/>
              <a:t> is </a:t>
            </a:r>
            <a:r>
              <a:rPr lang="en-US" dirty="0" err="1"/>
              <a:t>gehalveerd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1996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056baf6db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g3056baf6dbd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</a:pP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>
          <a:extLst>
            <a:ext uri="{FF2B5EF4-FFF2-40B4-BE49-F238E27FC236}">
              <a16:creationId xmlns:a16="http://schemas.microsoft.com/office/drawing/2014/main" id="{80AD292B-2147-0A5A-70CB-A2EA88B94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056baf6dbd_0_9:notes">
            <a:extLst>
              <a:ext uri="{FF2B5EF4-FFF2-40B4-BE49-F238E27FC236}">
                <a16:creationId xmlns:a16="http://schemas.microsoft.com/office/drawing/2014/main" id="{C991BC89-B973-1801-A30D-BDDA86EAB5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g3056baf6dbd_0_9:notes">
            <a:extLst>
              <a:ext uri="{FF2B5EF4-FFF2-40B4-BE49-F238E27FC236}">
                <a16:creationId xmlns:a16="http://schemas.microsoft.com/office/drawing/2014/main" id="{9A038DB2-AF29-1916-FCA1-D037324D2F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</a:pPr>
            <a:endParaRPr/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296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Storyline as timeline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2006 launch in </a:t>
            </a:r>
            <a:r>
              <a:rPr lang="en-US" dirty="0" err="1"/>
              <a:t>Duitsland</a:t>
            </a:r>
            <a:r>
              <a:rPr lang="en-US" dirty="0"/>
              <a:t>; van </a:t>
            </a:r>
            <a:r>
              <a:rPr lang="en-US" dirty="0" err="1"/>
              <a:t>klimmen</a:t>
            </a:r>
            <a:r>
              <a:rPr lang="en-US" dirty="0"/>
              <a:t> </a:t>
            </a:r>
            <a:r>
              <a:rPr lang="en-US" dirty="0" err="1"/>
              <a:t>uitgegroeid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alles</a:t>
            </a:r>
            <a:r>
              <a:rPr lang="en-US" dirty="0"/>
              <a:t> outdoor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2014 </a:t>
            </a:r>
            <a:r>
              <a:rPr lang="en-US" dirty="0" err="1"/>
              <a:t>begonnen</a:t>
            </a:r>
            <a:r>
              <a:rPr lang="en-US" dirty="0"/>
              <a:t> met het </a:t>
            </a:r>
            <a:r>
              <a:rPr lang="en-US" dirty="0" err="1"/>
              <a:t>buitenland</a:t>
            </a:r>
            <a:r>
              <a:rPr lang="en-US" dirty="0"/>
              <a:t>,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eerte</a:t>
            </a:r>
            <a:r>
              <a:rPr lang="en-US" dirty="0"/>
              <a:t>: </a:t>
            </a:r>
            <a:r>
              <a:rPr lang="en-US" dirty="0" err="1"/>
              <a:t>nederland</a:t>
            </a:r>
            <a:r>
              <a:rPr lang="en-US" dirty="0"/>
              <a:t>! </a:t>
            </a:r>
            <a:r>
              <a:rPr lang="en-US" dirty="0" err="1"/>
              <a:t>Inmidels</a:t>
            </a:r>
            <a:r>
              <a:rPr lang="en-US" dirty="0"/>
              <a:t> 10 extra </a:t>
            </a:r>
            <a:r>
              <a:rPr lang="en-US" dirty="0" err="1"/>
              <a:t>markten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2024 </a:t>
            </a:r>
            <a:r>
              <a:rPr lang="en-US" dirty="0" err="1"/>
              <a:t>enorme</a:t>
            </a:r>
            <a:r>
              <a:rPr lang="en-US" dirty="0"/>
              <a:t> success story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blijven</a:t>
            </a:r>
            <a:r>
              <a:rPr lang="en-US" dirty="0"/>
              <a:t> </a:t>
            </a:r>
            <a:r>
              <a:rPr lang="en-US" dirty="0" err="1"/>
              <a:t>groeien</a:t>
            </a:r>
            <a:r>
              <a:rPr lang="en-US" dirty="0"/>
              <a:t>, </a:t>
            </a:r>
            <a:r>
              <a:rPr lang="en-US" dirty="0" err="1"/>
              <a:t>ondanks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we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alles</a:t>
            </a:r>
            <a:r>
              <a:rPr lang="en-US" dirty="0"/>
              <a:t> </a:t>
            </a:r>
            <a:r>
              <a:rPr lang="en-US" dirty="0" err="1"/>
              <a:t>vanuit</a:t>
            </a:r>
            <a:r>
              <a:rPr lang="en-US" dirty="0"/>
              <a:t> </a:t>
            </a:r>
            <a:r>
              <a:rPr lang="en-US" dirty="0" err="1"/>
              <a:t>duitsland</a:t>
            </a:r>
            <a:r>
              <a:rPr lang="en-US" dirty="0"/>
              <a:t> </a:t>
            </a:r>
            <a:r>
              <a:rPr lang="en-US" dirty="0" err="1"/>
              <a:t>doen</a:t>
            </a:r>
            <a:r>
              <a:rPr lang="en-US" dirty="0"/>
              <a:t> </a:t>
            </a:r>
            <a:r>
              <a:rPr lang="en-US" dirty="0" err="1"/>
              <a:t>ligt</a:t>
            </a:r>
            <a:r>
              <a:rPr lang="en-US" dirty="0"/>
              <a:t> </a:t>
            </a:r>
            <a:r>
              <a:rPr lang="en-US" dirty="0" err="1"/>
              <a:t>inmiddels</a:t>
            </a:r>
            <a:r>
              <a:rPr lang="en-US" dirty="0"/>
              <a:t> het </a:t>
            </a:r>
            <a:r>
              <a:rPr lang="en-US" dirty="0" err="1"/>
              <a:t>internationale</a:t>
            </a:r>
            <a:r>
              <a:rPr lang="en-US" dirty="0"/>
              <a:t> </a:t>
            </a:r>
            <a:r>
              <a:rPr lang="en-US" dirty="0" err="1"/>
              <a:t>aandeel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de 40 </a:t>
            </a:r>
            <a:r>
              <a:rPr lang="en-US" dirty="0" err="1"/>
              <a:t>en</a:t>
            </a:r>
            <a:r>
              <a:rPr lang="en-US" dirty="0"/>
              <a:t> 50%. </a:t>
            </a:r>
          </a:p>
        </p:txBody>
      </p:sp>
    </p:spTree>
    <p:extLst>
      <p:ext uri="{BB962C8B-B14F-4D97-AF65-F5344CB8AC3E}">
        <p14:creationId xmlns:p14="http://schemas.microsoft.com/office/powerpoint/2010/main" val="366690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9DC0-A3CD-D93B-A190-00A003419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85C3A-692D-5160-FE40-6F84E6402E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BC4F3F-C51C-D99D-EB1D-4E1130251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Storyline: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Ook </a:t>
            </a:r>
            <a:r>
              <a:rPr lang="en-US" dirty="0" err="1"/>
              <a:t>Bergfreunde</a:t>
            </a:r>
            <a:r>
              <a:rPr lang="en-US" dirty="0"/>
              <a:t> past </a:t>
            </a:r>
            <a:r>
              <a:rPr lang="en-US" dirty="0" err="1"/>
              <a:t>binnen</a:t>
            </a:r>
            <a:r>
              <a:rPr lang="en-US" dirty="0"/>
              <a:t> het </a:t>
            </a:r>
            <a:r>
              <a:rPr lang="en-US" dirty="0" err="1"/>
              <a:t>vraagstuk</a:t>
            </a:r>
            <a:r>
              <a:rPr lang="en-US" dirty="0"/>
              <a:t> van de </a:t>
            </a:r>
            <a:r>
              <a:rPr lang="en-US" dirty="0" err="1"/>
              <a:t>expertgroep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Hier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twee </a:t>
            </a:r>
            <a:r>
              <a:rPr lang="en-US" dirty="0" err="1"/>
              <a:t>verschillende</a:t>
            </a:r>
            <a:r>
              <a:rPr lang="en-US" dirty="0"/>
              <a:t>, </a:t>
            </a:r>
            <a:r>
              <a:rPr lang="en-US" dirty="0" err="1"/>
              <a:t>belangrijk</a:t>
            </a:r>
            <a:r>
              <a:rPr lang="en-US" dirty="0"/>
              <a:t> KPIs </a:t>
            </a:r>
            <a:r>
              <a:rPr lang="en-US" dirty="0" err="1"/>
              <a:t>vergeleken</a:t>
            </a:r>
            <a:r>
              <a:rPr lang="en-US" dirty="0"/>
              <a:t> met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markten</a:t>
            </a:r>
            <a:r>
              <a:rPr lang="en-US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Aan de </a:t>
            </a:r>
            <a:r>
              <a:rPr lang="en-US" dirty="0" err="1"/>
              <a:t>linkerkant</a:t>
            </a:r>
            <a:r>
              <a:rPr lang="en-US" dirty="0"/>
              <a:t> </a:t>
            </a:r>
            <a:r>
              <a:rPr lang="en-US" dirty="0" err="1"/>
              <a:t>zie</a:t>
            </a:r>
            <a:r>
              <a:rPr lang="en-US" dirty="0"/>
              <a:t> je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aantal</a:t>
            </a:r>
            <a:r>
              <a:rPr lang="en-US" dirty="0"/>
              <a:t> </a:t>
            </a:r>
            <a:r>
              <a:rPr lang="en-US" dirty="0" err="1"/>
              <a:t>markten</a:t>
            </a:r>
            <a:r>
              <a:rPr lang="en-US" dirty="0"/>
              <a:t> net </a:t>
            </a:r>
            <a:r>
              <a:rPr lang="en-US" dirty="0" err="1"/>
              <a:t>zo’n</a:t>
            </a:r>
            <a:r>
              <a:rPr lang="en-US" dirty="0"/>
              <a:t> </a:t>
            </a:r>
            <a:r>
              <a:rPr lang="en-US" dirty="0" err="1"/>
              <a:t>goede</a:t>
            </a:r>
            <a:r>
              <a:rPr lang="en-US" dirty="0"/>
              <a:t> conversion rate </a:t>
            </a:r>
            <a:r>
              <a:rPr lang="en-US" dirty="0" err="1"/>
              <a:t>habben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thuismarkt</a:t>
            </a:r>
            <a:r>
              <a:rPr lang="en-US" dirty="0"/>
              <a:t>, maar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wanneer</a:t>
            </a:r>
            <a:r>
              <a:rPr lang="en-US" dirty="0"/>
              <a:t> we </a:t>
            </a:r>
            <a:r>
              <a:rPr lang="en-US" dirty="0" err="1"/>
              <a:t>naar</a:t>
            </a:r>
            <a:r>
              <a:rPr lang="en-US" dirty="0"/>
              <a:t> de order </a:t>
            </a:r>
            <a:r>
              <a:rPr lang="en-US" dirty="0" err="1"/>
              <a:t>waarde</a:t>
            </a:r>
            <a:r>
              <a:rPr lang="en-US" dirty="0"/>
              <a:t> </a:t>
            </a:r>
            <a:r>
              <a:rPr lang="en-US" dirty="0" err="1"/>
              <a:t>kijken</a:t>
            </a:r>
            <a:r>
              <a:rPr lang="en-US" dirty="0"/>
              <a:t> </a:t>
            </a:r>
            <a:r>
              <a:rPr lang="en-US" dirty="0" err="1"/>
              <a:t>vele</a:t>
            </a:r>
            <a:r>
              <a:rPr lang="en-US" dirty="0"/>
              <a:t> </a:t>
            </a:r>
            <a:r>
              <a:rPr lang="en-US" dirty="0" err="1"/>
              <a:t>markten</a:t>
            </a:r>
            <a:r>
              <a:rPr lang="en-US" dirty="0"/>
              <a:t> </a:t>
            </a:r>
            <a:r>
              <a:rPr lang="en-US" dirty="0" err="1"/>
              <a:t>zelfs</a:t>
            </a:r>
            <a:r>
              <a:rPr lang="en-US" dirty="0"/>
              <a:t> </a:t>
            </a:r>
            <a:r>
              <a:rPr lang="en-US" dirty="0" err="1"/>
              <a:t>beter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Belangrijk</a:t>
            </a:r>
            <a:r>
              <a:rPr lang="en-US" dirty="0"/>
              <a:t> is </a:t>
            </a:r>
            <a:r>
              <a:rPr lang="en-US" dirty="0" err="1"/>
              <a:t>alleen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je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alleen</a:t>
            </a:r>
            <a:r>
              <a:rPr lang="en-US" dirty="0"/>
              <a:t> op </a:t>
            </a:r>
            <a:r>
              <a:rPr lang="en-US" dirty="0" err="1"/>
              <a:t>individuele</a:t>
            </a:r>
            <a:r>
              <a:rPr lang="en-US" dirty="0"/>
              <a:t> KPIs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optimeren</a:t>
            </a:r>
            <a:r>
              <a:rPr lang="en-US" dirty="0"/>
              <a:t>, alle KPIs </a:t>
            </a:r>
            <a:r>
              <a:rPr lang="en-US" dirty="0" err="1"/>
              <a:t>samen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de </a:t>
            </a:r>
            <a:r>
              <a:rPr lang="en-US" dirty="0" err="1"/>
              <a:t>muziek</a:t>
            </a:r>
            <a:r>
              <a:rPr lang="en-US" dirty="0"/>
              <a:t>: het </a:t>
            </a:r>
            <a:r>
              <a:rPr lang="en-US" dirty="0" err="1"/>
              <a:t>aantal</a:t>
            </a:r>
            <a:r>
              <a:rPr lang="en-US" dirty="0"/>
              <a:t> </a:t>
            </a:r>
            <a:r>
              <a:rPr lang="en-US" dirty="0" err="1"/>
              <a:t>bezoekers</a:t>
            </a:r>
            <a:r>
              <a:rPr lang="en-US" dirty="0"/>
              <a:t> maar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de Kosten </a:t>
            </a:r>
            <a:r>
              <a:rPr lang="en-US" dirty="0" err="1"/>
              <a:t>factoren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</a:t>
            </a:r>
            <a:r>
              <a:rPr lang="en-US" dirty="0" err="1"/>
              <a:t>verschillende</a:t>
            </a:r>
            <a:r>
              <a:rPr lang="en-US" dirty="0"/>
              <a:t> shops. Andere marketing Kosten, </a:t>
            </a:r>
            <a:r>
              <a:rPr lang="en-US" dirty="0" err="1"/>
              <a:t>logistiek</a:t>
            </a:r>
            <a:r>
              <a:rPr lang="en-US" dirty="0"/>
              <a:t>, payments, </a:t>
            </a:r>
            <a:r>
              <a:rPr lang="en-US" dirty="0" err="1"/>
              <a:t>douanekosten</a:t>
            </a:r>
            <a:r>
              <a:rPr lang="en-US" dirty="0"/>
              <a:t>, </a:t>
            </a:r>
            <a:r>
              <a:rPr lang="en-US" dirty="0" err="1"/>
              <a:t>belasting</a:t>
            </a:r>
            <a:r>
              <a:rPr lang="en-US" dirty="0"/>
              <a:t>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Als je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optimeren</a:t>
            </a:r>
            <a:r>
              <a:rPr lang="en-US" dirty="0"/>
              <a:t>; neem </a:t>
            </a:r>
            <a:r>
              <a:rPr lang="en-US" dirty="0" err="1"/>
              <a:t>alles</a:t>
            </a:r>
            <a:r>
              <a:rPr lang="en-US" dirty="0"/>
              <a:t> mee.</a:t>
            </a:r>
          </a:p>
          <a:p>
            <a:pPr marL="342900" indent="-34290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59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Storyline: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Dit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Bergfreunde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</a:t>
            </a:r>
            <a:r>
              <a:rPr lang="en-US" dirty="0" err="1"/>
              <a:t>geinvesteerd</a:t>
            </a:r>
            <a:r>
              <a:rPr lang="en-US" dirty="0"/>
              <a:t> in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onderzoek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Ik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vertellen</a:t>
            </a:r>
            <a:r>
              <a:rPr lang="en-US" dirty="0"/>
              <a:t> over </a:t>
            </a:r>
            <a:r>
              <a:rPr lang="en-US" dirty="0" err="1"/>
              <a:t>Europese</a:t>
            </a:r>
            <a:r>
              <a:rPr lang="en-US" dirty="0"/>
              <a:t> </a:t>
            </a:r>
            <a:r>
              <a:rPr lang="en-US" dirty="0" err="1"/>
              <a:t>landen</a:t>
            </a:r>
            <a:r>
              <a:rPr lang="en-US" dirty="0"/>
              <a:t>, over Italie, hoe het </a:t>
            </a:r>
            <a:r>
              <a:rPr lang="en-US" dirty="0" err="1"/>
              <a:t>aan</a:t>
            </a:r>
            <a:r>
              <a:rPr lang="en-US" dirty="0"/>
              <a:t> het </a:t>
            </a:r>
            <a:r>
              <a:rPr lang="en-US" dirty="0" err="1"/>
              <a:t>groeien</a:t>
            </a:r>
            <a:r>
              <a:rPr lang="en-US" dirty="0"/>
              <a:t> is, etc. twee </a:t>
            </a:r>
            <a:r>
              <a:rPr lang="en-US" dirty="0" err="1"/>
              <a:t>dingen</a:t>
            </a:r>
            <a:r>
              <a:rPr lang="en-US" dirty="0"/>
              <a:t> </a:t>
            </a:r>
            <a:r>
              <a:rPr lang="en-US" dirty="0" err="1"/>
              <a:t>staken</a:t>
            </a:r>
            <a:r>
              <a:rPr lang="en-US" dirty="0"/>
              <a:t> er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, wat </a:t>
            </a:r>
            <a:r>
              <a:rPr lang="en-US" dirty="0" err="1"/>
              <a:t>anders</a:t>
            </a:r>
            <a:r>
              <a:rPr lang="en-US" dirty="0"/>
              <a:t> is dan in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landen</a:t>
            </a:r>
            <a:r>
              <a:rPr lang="en-US" dirty="0"/>
              <a:t>: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/>
              <a:t>In Italie </a:t>
            </a:r>
            <a:r>
              <a:rPr lang="en-US" dirty="0" err="1"/>
              <a:t>heb</a:t>
            </a:r>
            <a:r>
              <a:rPr lang="en-US" dirty="0"/>
              <a:t> je </a:t>
            </a:r>
            <a:r>
              <a:rPr lang="en-US" dirty="0" err="1"/>
              <a:t>een</a:t>
            </a:r>
            <a:r>
              <a:rPr lang="en-US" dirty="0"/>
              <a:t> hele </a:t>
            </a:r>
            <a:r>
              <a:rPr lang="en-US" dirty="0" err="1"/>
              <a:t>sterke</a:t>
            </a:r>
            <a:r>
              <a:rPr lang="en-US" dirty="0"/>
              <a:t> split in Noord vs Zuid, die </a:t>
            </a:r>
            <a:r>
              <a:rPr lang="en-US" dirty="0" err="1"/>
              <a:t>bijna</a:t>
            </a:r>
            <a:r>
              <a:rPr lang="en-US" dirty="0"/>
              <a:t> net zo hard door het land </a:t>
            </a:r>
            <a:r>
              <a:rPr lang="en-US" dirty="0" err="1"/>
              <a:t>loopt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in het </a:t>
            </a:r>
            <a:r>
              <a:rPr lang="en-US" dirty="0" err="1"/>
              <a:t>verschil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Wallonie</a:t>
            </a:r>
            <a:r>
              <a:rPr lang="en-US" dirty="0"/>
              <a:t> &amp; Vlaanderen in </a:t>
            </a:r>
            <a:r>
              <a:rPr lang="en-US" dirty="0" err="1"/>
              <a:t>Belgie</a:t>
            </a:r>
            <a:r>
              <a:rPr lang="en-US" dirty="0"/>
              <a:t>. De </a:t>
            </a:r>
            <a:r>
              <a:rPr lang="en-US" dirty="0" err="1"/>
              <a:t>noordse</a:t>
            </a:r>
            <a:r>
              <a:rPr lang="en-US" dirty="0"/>
              <a:t> </a:t>
            </a:r>
            <a:r>
              <a:rPr lang="en-US" dirty="0" err="1"/>
              <a:t>provincies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60% </a:t>
            </a:r>
            <a:r>
              <a:rPr lang="en-US" dirty="0" err="1"/>
              <a:t>uit</a:t>
            </a:r>
            <a:r>
              <a:rPr lang="en-US" dirty="0"/>
              <a:t> van het e-commerce volume. </a:t>
            </a:r>
            <a:r>
              <a:rPr lang="en-US" dirty="0" err="1"/>
              <a:t>Tegelijkertijd</a:t>
            </a:r>
            <a:r>
              <a:rPr lang="en-US" dirty="0"/>
              <a:t> is </a:t>
            </a:r>
            <a:r>
              <a:rPr lang="en-US" dirty="0" err="1"/>
              <a:t>juist</a:t>
            </a:r>
            <a:r>
              <a:rPr lang="en-US" dirty="0"/>
              <a:t> die regio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heel </a:t>
            </a:r>
            <a:r>
              <a:rPr lang="en-US" dirty="0" err="1"/>
              <a:t>interessant</a:t>
            </a:r>
            <a:r>
              <a:rPr lang="en-US" dirty="0"/>
              <a:t>, </a:t>
            </a:r>
            <a:r>
              <a:rPr lang="en-US" dirty="0" err="1"/>
              <a:t>omdat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de Bergen </a:t>
            </a:r>
            <a:r>
              <a:rPr lang="en-US" dirty="0" err="1"/>
              <a:t>zijn</a:t>
            </a:r>
            <a:r>
              <a:rPr lang="en-US" dirty="0"/>
              <a:t>, maar </a:t>
            </a:r>
            <a:r>
              <a:rPr lang="en-US" dirty="0" err="1"/>
              <a:t>ook</a:t>
            </a:r>
            <a:r>
              <a:rPr lang="en-US" dirty="0"/>
              <a:t>: het </a:t>
            </a:r>
            <a:r>
              <a:rPr lang="en-US" dirty="0" err="1"/>
              <a:t>ligt</a:t>
            </a:r>
            <a:r>
              <a:rPr lang="en-US" dirty="0"/>
              <a:t> Dichter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Duitsland</a:t>
            </a:r>
            <a:r>
              <a:rPr lang="en-US" dirty="0"/>
              <a:t>. </a:t>
            </a:r>
            <a:r>
              <a:rPr lang="en-US" dirty="0" err="1"/>
              <a:t>Vanuit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magazijn</a:t>
            </a:r>
            <a:r>
              <a:rPr lang="en-US" dirty="0"/>
              <a:t>, in Zuid-</a:t>
            </a:r>
            <a:r>
              <a:rPr lang="en-US" dirty="0" err="1"/>
              <a:t>Duitsland</a:t>
            </a:r>
            <a:r>
              <a:rPr lang="en-US" dirty="0"/>
              <a:t>, </a:t>
            </a:r>
            <a:r>
              <a:rPr lang="en-US" dirty="0" err="1"/>
              <a:t>kunnen</a:t>
            </a:r>
            <a:r>
              <a:rPr lang="en-US" dirty="0"/>
              <a:t> we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redelijk</a:t>
            </a:r>
            <a:r>
              <a:rPr lang="en-US" dirty="0"/>
              <a:t>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leveren</a:t>
            </a:r>
            <a:r>
              <a:rPr lang="en-US" dirty="0"/>
              <a:t> in </a:t>
            </a:r>
            <a:r>
              <a:rPr lang="en-US" dirty="0" err="1"/>
              <a:t>deze</a:t>
            </a:r>
            <a:r>
              <a:rPr lang="en-US" dirty="0"/>
              <a:t> regio! 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dirty="0"/>
              <a:t>Het </a:t>
            </a:r>
            <a:r>
              <a:rPr lang="en-US" dirty="0" err="1"/>
              <a:t>tweede</a:t>
            </a:r>
            <a:r>
              <a:rPr lang="en-US" dirty="0"/>
              <a:t> is de </a:t>
            </a:r>
            <a:r>
              <a:rPr lang="en-US" dirty="0" err="1"/>
              <a:t>passie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bekende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vuoi</a:t>
            </a:r>
            <a:r>
              <a:rPr lang="en-US" dirty="0"/>
              <a:t> </a:t>
            </a:r>
            <a:r>
              <a:rPr lang="en-US" dirty="0" err="1"/>
              <a:t>uitdrukking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symbol </a:t>
            </a:r>
            <a:r>
              <a:rPr lang="en-US" dirty="0" err="1"/>
              <a:t>daarvoor</a:t>
            </a:r>
            <a:r>
              <a:rPr lang="en-US" dirty="0"/>
              <a:t> </a:t>
            </a:r>
            <a:r>
              <a:rPr lang="en-US" dirty="0" err="1"/>
              <a:t>genomen</a:t>
            </a:r>
            <a:r>
              <a:rPr lang="en-US" dirty="0"/>
              <a:t>. </a:t>
            </a:r>
            <a:r>
              <a:rPr lang="en-US" dirty="0" err="1"/>
              <a:t>Duitsers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heel erg </a:t>
            </a:r>
            <a:r>
              <a:rPr lang="en-US" dirty="0" err="1"/>
              <a:t>gefocusseerd</a:t>
            </a:r>
            <a:r>
              <a:rPr lang="en-US" dirty="0"/>
              <a:t> op </a:t>
            </a:r>
            <a:r>
              <a:rPr lang="en-US" dirty="0" err="1"/>
              <a:t>feiten</a:t>
            </a:r>
            <a:r>
              <a:rPr lang="en-US" dirty="0"/>
              <a:t>, op wat </a:t>
            </a:r>
            <a:r>
              <a:rPr lang="en-US" dirty="0" err="1"/>
              <a:t>een</a:t>
            </a:r>
            <a:r>
              <a:rPr lang="en-US" dirty="0"/>
              <a:t> product </a:t>
            </a:r>
            <a:r>
              <a:rPr lang="en-US" dirty="0" err="1"/>
              <a:t>anders</a:t>
            </a:r>
            <a:r>
              <a:rPr lang="en-US" dirty="0"/>
              <a:t> </a:t>
            </a:r>
            <a:r>
              <a:rPr lang="en-US" dirty="0" err="1"/>
              <a:t>maakt</a:t>
            </a:r>
            <a:r>
              <a:rPr lang="en-US" dirty="0"/>
              <a:t> dan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andere</a:t>
            </a:r>
            <a:r>
              <a:rPr lang="en-US" dirty="0"/>
              <a:t>, </a:t>
            </a:r>
            <a:r>
              <a:rPr lang="en-US" dirty="0" err="1"/>
              <a:t>hoeveel</a:t>
            </a:r>
            <a:r>
              <a:rPr lang="en-US" dirty="0"/>
              <a:t> </a:t>
            </a:r>
            <a:r>
              <a:rPr lang="en-US" dirty="0" err="1"/>
              <a:t>procent</a:t>
            </a:r>
            <a:r>
              <a:rPr lang="en-US" dirty="0"/>
              <a:t> merino zit </a:t>
            </a:r>
            <a:r>
              <a:rPr lang="en-US" dirty="0" err="1"/>
              <a:t>erin</a:t>
            </a:r>
            <a:r>
              <a:rPr lang="en-US" dirty="0"/>
              <a:t>, wat is de </a:t>
            </a:r>
            <a:r>
              <a:rPr lang="en-US" dirty="0" err="1"/>
              <a:t>waterdichtheid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regenjas</a:t>
            </a:r>
            <a:r>
              <a:rPr lang="en-US" dirty="0"/>
              <a:t> etc. </a:t>
            </a:r>
            <a:r>
              <a:rPr lang="en-US" dirty="0" err="1"/>
              <a:t>Italiaanse</a:t>
            </a:r>
            <a:r>
              <a:rPr lang="en-US" dirty="0"/>
              <a:t> </a:t>
            </a:r>
            <a:r>
              <a:rPr lang="en-US" dirty="0" err="1"/>
              <a:t>leggen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waarde</a:t>
            </a:r>
            <a:r>
              <a:rPr lang="en-US" dirty="0"/>
              <a:t> op het </a:t>
            </a:r>
            <a:r>
              <a:rPr lang="en-US" dirty="0" err="1"/>
              <a:t>verhaal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het </a:t>
            </a:r>
            <a:r>
              <a:rPr lang="en-US" dirty="0" err="1"/>
              <a:t>uiterlijke</a:t>
            </a:r>
            <a:r>
              <a:rPr lang="en-US" dirty="0"/>
              <a:t>; hoe </a:t>
            </a:r>
            <a:r>
              <a:rPr lang="en-US" dirty="0" err="1"/>
              <a:t>ziet</a:t>
            </a:r>
            <a:r>
              <a:rPr lang="en-US" dirty="0"/>
              <a:t> het </a:t>
            </a:r>
            <a:r>
              <a:rPr lang="en-US" dirty="0" err="1"/>
              <a:t>eruit</a:t>
            </a:r>
            <a:r>
              <a:rPr lang="en-US" dirty="0"/>
              <a:t>, </a:t>
            </a:r>
            <a:r>
              <a:rPr lang="en-US" dirty="0" err="1"/>
              <a:t>haal</a:t>
            </a:r>
            <a:r>
              <a:rPr lang="en-US" dirty="0"/>
              <a:t> je me op met het </a:t>
            </a:r>
            <a:r>
              <a:rPr lang="en-US" dirty="0" err="1"/>
              <a:t>verhaal</a:t>
            </a:r>
            <a:r>
              <a:rPr lang="en-US" dirty="0"/>
              <a:t> </a:t>
            </a:r>
            <a:r>
              <a:rPr lang="en-US" dirty="0" err="1"/>
              <a:t>waarmee</a:t>
            </a:r>
            <a:r>
              <a:rPr lang="en-US" dirty="0"/>
              <a:t> je het </a:t>
            </a:r>
            <a:r>
              <a:rPr lang="en-US" dirty="0" err="1"/>
              <a:t>presenteert</a:t>
            </a:r>
            <a:r>
              <a:rPr lang="en-US" dirty="0"/>
              <a:t>. Dit </a:t>
            </a:r>
            <a:r>
              <a:rPr lang="en-US" dirty="0" err="1"/>
              <a:t>maakt</a:t>
            </a:r>
            <a:r>
              <a:rPr lang="en-US" dirty="0"/>
              <a:t> </a:t>
            </a:r>
            <a:r>
              <a:rPr lang="en-US" dirty="0" err="1"/>
              <a:t>natuurlijk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</a:t>
            </a:r>
            <a:r>
              <a:rPr lang="en-US" dirty="0" err="1"/>
              <a:t>manier</a:t>
            </a:r>
            <a:r>
              <a:rPr lang="en-US" dirty="0"/>
              <a:t> </a:t>
            </a:r>
            <a:r>
              <a:rPr lang="en-US" dirty="0" err="1"/>
              <a:t>waarop</a:t>
            </a:r>
            <a:r>
              <a:rPr lang="en-US" dirty="0"/>
              <a:t> je </a:t>
            </a:r>
            <a:r>
              <a:rPr lang="en-US" dirty="0" err="1"/>
              <a:t>je</a:t>
            </a:r>
            <a:r>
              <a:rPr lang="en-US" dirty="0"/>
              <a:t> ads </a:t>
            </a:r>
            <a:r>
              <a:rPr lang="en-US" dirty="0" err="1"/>
              <a:t>en</a:t>
            </a:r>
            <a:r>
              <a:rPr lang="en-US" dirty="0"/>
              <a:t> website </a:t>
            </a:r>
            <a:r>
              <a:rPr lang="en-US" dirty="0" err="1"/>
              <a:t>opbouwt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49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Storyline: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Bij </a:t>
            </a:r>
            <a:r>
              <a:rPr lang="en-US" dirty="0" err="1"/>
              <a:t>bergfreunde</a:t>
            </a:r>
            <a:r>
              <a:rPr lang="en-US" dirty="0"/>
              <a:t> </a:t>
            </a:r>
            <a:r>
              <a:rPr lang="en-US" dirty="0" err="1"/>
              <a:t>hechten</a:t>
            </a:r>
            <a:r>
              <a:rPr lang="en-US" dirty="0"/>
              <a:t> we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waarde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connectie</a:t>
            </a:r>
            <a:r>
              <a:rPr lang="en-US" dirty="0"/>
              <a:t> met de </a:t>
            </a:r>
            <a:r>
              <a:rPr lang="en-US" dirty="0" err="1"/>
              <a:t>klant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Als </a:t>
            </a:r>
            <a:r>
              <a:rPr lang="en-US" dirty="0" err="1"/>
              <a:t>bergfreunde</a:t>
            </a:r>
            <a:r>
              <a:rPr lang="en-US" dirty="0"/>
              <a:t> </a:t>
            </a:r>
            <a:r>
              <a:rPr lang="en-US" dirty="0" err="1"/>
              <a:t>komen</a:t>
            </a:r>
            <a:r>
              <a:rPr lang="en-US" dirty="0"/>
              <a:t> we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graag</a:t>
            </a:r>
            <a:r>
              <a:rPr lang="en-US" dirty="0"/>
              <a:t> over </a:t>
            </a:r>
            <a:r>
              <a:rPr lang="en-US" dirty="0" err="1"/>
              <a:t>als</a:t>
            </a:r>
            <a:r>
              <a:rPr lang="en-US" dirty="0"/>
              <a:t> “Freunde”, </a:t>
            </a:r>
            <a:r>
              <a:rPr lang="en-US" dirty="0" err="1"/>
              <a:t>daarom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we </a:t>
            </a:r>
            <a:r>
              <a:rPr lang="en-US" dirty="0" err="1"/>
              <a:t>ook</a:t>
            </a:r>
            <a:r>
              <a:rPr lang="en-US" dirty="0"/>
              <a:t> in </a:t>
            </a:r>
            <a:r>
              <a:rPr lang="en-US" dirty="0" err="1"/>
              <a:t>Duitsland</a:t>
            </a:r>
            <a:r>
              <a:rPr lang="en-US" dirty="0"/>
              <a:t>, wat over het </a:t>
            </a:r>
            <a:r>
              <a:rPr lang="en-US" dirty="0" err="1"/>
              <a:t>algemeen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heel </a:t>
            </a:r>
            <a:r>
              <a:rPr lang="en-US" dirty="0" err="1"/>
              <a:t>formeel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serieus</a:t>
            </a:r>
            <a:r>
              <a:rPr lang="en-US" dirty="0"/>
              <a:t> land is, </a:t>
            </a:r>
            <a:r>
              <a:rPr lang="en-US" dirty="0" err="1"/>
              <a:t>sind</a:t>
            </a:r>
            <a:r>
              <a:rPr lang="en-US" dirty="0"/>
              <a:t> het begin </a:t>
            </a:r>
            <a:r>
              <a:rPr lang="en-US" dirty="0" err="1"/>
              <a:t>onderweg</a:t>
            </a:r>
            <a:r>
              <a:rPr lang="en-US" dirty="0"/>
              <a:t> met de </a:t>
            </a:r>
            <a:r>
              <a:rPr lang="en-US" dirty="0" err="1"/>
              <a:t>informele</a:t>
            </a:r>
            <a:r>
              <a:rPr lang="en-US" dirty="0"/>
              <a:t> “du”-</a:t>
            </a:r>
            <a:r>
              <a:rPr lang="en-US" dirty="0" err="1"/>
              <a:t>vorm</a:t>
            </a:r>
            <a:r>
              <a:rPr lang="en-US" dirty="0"/>
              <a:t>. Dit zit </a:t>
            </a:r>
            <a:r>
              <a:rPr lang="en-US" dirty="0" err="1"/>
              <a:t>ook</a:t>
            </a:r>
            <a:r>
              <a:rPr lang="en-US" dirty="0"/>
              <a:t> in </a:t>
            </a:r>
            <a:r>
              <a:rPr lang="en-US" dirty="0" err="1"/>
              <a:t>onze</a:t>
            </a:r>
            <a:r>
              <a:rPr lang="en-US" dirty="0"/>
              <a:t> DNA </a:t>
            </a:r>
            <a:r>
              <a:rPr lang="en-US" dirty="0" err="1"/>
              <a:t>als</a:t>
            </a:r>
            <a:r>
              <a:rPr lang="en-US" dirty="0"/>
              <a:t> “</a:t>
            </a:r>
            <a:r>
              <a:rPr lang="en-US" dirty="0" err="1"/>
              <a:t>Bergfreunde</a:t>
            </a:r>
            <a:r>
              <a:rPr lang="en-US" dirty="0"/>
              <a:t>”.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</a:t>
            </a:r>
            <a:r>
              <a:rPr lang="en-US" dirty="0" err="1"/>
              <a:t>Frankrijk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we </a:t>
            </a:r>
            <a:r>
              <a:rPr lang="en-US" dirty="0" err="1"/>
              <a:t>ook</a:t>
            </a:r>
            <a:r>
              <a:rPr lang="en-US" dirty="0"/>
              <a:t> zo </a:t>
            </a:r>
            <a:r>
              <a:rPr lang="en-US" dirty="0" err="1"/>
              <a:t>gestart</a:t>
            </a:r>
            <a:r>
              <a:rPr lang="en-US" dirty="0"/>
              <a:t>, </a:t>
            </a:r>
            <a:r>
              <a:rPr lang="en-US" dirty="0" err="1"/>
              <a:t>ondanks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het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met </a:t>
            </a:r>
            <a:r>
              <a:rPr lang="en-US" dirty="0" err="1"/>
              <a:t>een</a:t>
            </a:r>
            <a:r>
              <a:rPr lang="en-US" dirty="0"/>
              <a:t> “Freunde” in </a:t>
            </a:r>
            <a:r>
              <a:rPr lang="en-US" dirty="0" err="1"/>
              <a:t>ons</a:t>
            </a:r>
            <a:r>
              <a:rPr lang="en-US" dirty="0"/>
              <a:t> naam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voren</a:t>
            </a:r>
            <a:r>
              <a:rPr lang="en-US" dirty="0"/>
              <a:t> </a:t>
            </a:r>
            <a:r>
              <a:rPr lang="en-US" dirty="0" err="1"/>
              <a:t>komen</a:t>
            </a:r>
            <a:r>
              <a:rPr lang="en-US" dirty="0"/>
              <a:t>. Door feedback van </a:t>
            </a:r>
            <a:r>
              <a:rPr lang="en-US" dirty="0" err="1"/>
              <a:t>klanten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franstalige</a:t>
            </a:r>
            <a:r>
              <a:rPr lang="en-US" dirty="0"/>
              <a:t> </a:t>
            </a:r>
            <a:r>
              <a:rPr lang="en-US" dirty="0" err="1"/>
              <a:t>medewerkers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we op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gegeven</a:t>
            </a:r>
            <a:r>
              <a:rPr lang="en-US" dirty="0"/>
              <a:t> moment </a:t>
            </a:r>
            <a:r>
              <a:rPr lang="en-US" dirty="0" err="1"/>
              <a:t>overgaan</a:t>
            </a:r>
            <a:r>
              <a:rPr lang="en-US" dirty="0"/>
              <a:t> op de </a:t>
            </a:r>
            <a:r>
              <a:rPr lang="en-US" dirty="0" err="1"/>
              <a:t>formele</a:t>
            </a:r>
            <a:r>
              <a:rPr lang="en-US" dirty="0"/>
              <a:t> “</a:t>
            </a:r>
            <a:r>
              <a:rPr lang="en-US" dirty="0" err="1"/>
              <a:t>vous</a:t>
            </a:r>
            <a:r>
              <a:rPr lang="en-US" dirty="0"/>
              <a:t>”-</a:t>
            </a:r>
            <a:r>
              <a:rPr lang="en-US" dirty="0" err="1"/>
              <a:t>vorm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merken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het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klanten</a:t>
            </a:r>
            <a:r>
              <a:rPr lang="en-US" dirty="0"/>
              <a:t> </a:t>
            </a:r>
            <a:r>
              <a:rPr lang="en-US" dirty="0" err="1"/>
              <a:t>beter</a:t>
            </a:r>
            <a:r>
              <a:rPr lang="en-US" dirty="0"/>
              <a:t> </a:t>
            </a:r>
            <a:r>
              <a:rPr lang="en-US" dirty="0" err="1"/>
              <a:t>aankomt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2098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Storyline: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/>
              <a:t>We </a:t>
            </a:r>
            <a:r>
              <a:rPr lang="en-US" sz="2400" dirty="0" err="1"/>
              <a:t>hebben</a:t>
            </a:r>
            <a:r>
              <a:rPr lang="en-US" sz="2400" dirty="0"/>
              <a:t> </a:t>
            </a:r>
            <a:r>
              <a:rPr lang="en-US" sz="2400" dirty="0" err="1"/>
              <a:t>dezelfde</a:t>
            </a:r>
            <a:r>
              <a:rPr lang="en-US" sz="2400" dirty="0"/>
              <a:t> set-up overall live, PLA is heel erg </a:t>
            </a:r>
            <a:r>
              <a:rPr lang="en-US" sz="2400" dirty="0" err="1"/>
              <a:t>geautomatiseerd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we </a:t>
            </a:r>
            <a:r>
              <a:rPr lang="en-US" sz="2400" dirty="0" err="1"/>
              <a:t>verkopen</a:t>
            </a:r>
            <a:r>
              <a:rPr lang="en-US" sz="2400" dirty="0"/>
              <a:t> </a:t>
            </a:r>
            <a:r>
              <a:rPr lang="en-US" sz="2400" dirty="0" err="1"/>
              <a:t>onze</a:t>
            </a:r>
            <a:r>
              <a:rPr lang="en-US" sz="2400" dirty="0"/>
              <a:t> </a:t>
            </a:r>
            <a:r>
              <a:rPr lang="en-US" sz="2400" dirty="0" err="1"/>
              <a:t>producten</a:t>
            </a:r>
            <a:r>
              <a:rPr lang="en-US" sz="2400" dirty="0"/>
              <a:t> in alle shops </a:t>
            </a:r>
            <a:r>
              <a:rPr lang="en-US" sz="2400" dirty="0" err="1"/>
              <a:t>nagenoeg</a:t>
            </a:r>
            <a:r>
              <a:rPr lang="en-US" sz="2400" dirty="0"/>
              <a:t> </a:t>
            </a:r>
            <a:r>
              <a:rPr lang="en-US" sz="2400" dirty="0" err="1"/>
              <a:t>hetzelfde</a:t>
            </a:r>
            <a:r>
              <a:rPr lang="en-US" sz="2400" dirty="0"/>
              <a:t>, met </a:t>
            </a:r>
            <a:r>
              <a:rPr lang="en-US" sz="2400" dirty="0" err="1"/>
              <a:t>enkele</a:t>
            </a:r>
            <a:r>
              <a:rPr lang="en-US" sz="2400" dirty="0"/>
              <a:t> </a:t>
            </a:r>
            <a:r>
              <a:rPr lang="en-US" sz="2400" dirty="0" err="1"/>
              <a:t>uitzonderingen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Hier </a:t>
            </a:r>
            <a:r>
              <a:rPr lang="en-US" sz="2400" dirty="0" err="1"/>
              <a:t>zie</a:t>
            </a:r>
            <a:r>
              <a:rPr lang="en-US" sz="2400" dirty="0"/>
              <a:t> je de </a:t>
            </a:r>
            <a:r>
              <a:rPr lang="en-US" sz="2400" dirty="0" err="1"/>
              <a:t>favoriete</a:t>
            </a:r>
            <a:r>
              <a:rPr lang="en-US" sz="2400" dirty="0"/>
              <a:t> </a:t>
            </a:r>
            <a:r>
              <a:rPr lang="en-US" sz="2400" dirty="0" err="1"/>
              <a:t>wandelschoen</a:t>
            </a:r>
            <a:r>
              <a:rPr lang="en-US" sz="2400" dirty="0"/>
              <a:t> van </a:t>
            </a:r>
            <a:r>
              <a:rPr lang="en-US" sz="2400" dirty="0" err="1"/>
              <a:t>iedereen</a:t>
            </a:r>
            <a:r>
              <a:rPr lang="en-US" sz="2400" dirty="0"/>
              <a:t>: de </a:t>
            </a:r>
            <a:r>
              <a:rPr lang="en-US" sz="2400" dirty="0" err="1"/>
              <a:t>lowa</a:t>
            </a:r>
            <a:r>
              <a:rPr lang="en-US" sz="2400" dirty="0"/>
              <a:t> renegade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Je </a:t>
            </a:r>
            <a:r>
              <a:rPr lang="en-US" sz="2400" dirty="0" err="1"/>
              <a:t>ziet</a:t>
            </a:r>
            <a:r>
              <a:rPr lang="en-US" sz="2400" dirty="0"/>
              <a:t> </a:t>
            </a:r>
            <a:r>
              <a:rPr lang="en-US" sz="2400" dirty="0" err="1"/>
              <a:t>hier</a:t>
            </a:r>
            <a:r>
              <a:rPr lang="en-US" sz="2400" dirty="0"/>
              <a:t> </a:t>
            </a:r>
            <a:r>
              <a:rPr lang="en-US" sz="2400" dirty="0" err="1"/>
              <a:t>ook</a:t>
            </a:r>
            <a:r>
              <a:rPr lang="en-US" sz="2400" dirty="0"/>
              <a:t> hoe </a:t>
            </a:r>
            <a:r>
              <a:rPr lang="en-US" sz="2400" dirty="0" err="1"/>
              <a:t>succesvol</a:t>
            </a:r>
            <a:r>
              <a:rPr lang="en-US" sz="2400" dirty="0"/>
              <a:t> die </a:t>
            </a:r>
            <a:r>
              <a:rPr lang="en-US" sz="2400" dirty="0" err="1"/>
              <a:t>loopt</a:t>
            </a:r>
            <a:r>
              <a:rPr lang="en-US" sz="2400" dirty="0"/>
              <a:t> in Nederland: links, het </a:t>
            </a:r>
            <a:r>
              <a:rPr lang="en-US" sz="2400" dirty="0" err="1"/>
              <a:t>aandeel</a:t>
            </a:r>
            <a:r>
              <a:rPr lang="en-US" sz="2400" dirty="0"/>
              <a:t> van </a:t>
            </a:r>
            <a:r>
              <a:rPr lang="en-US" sz="2400" dirty="0" err="1"/>
              <a:t>totale</a:t>
            </a:r>
            <a:r>
              <a:rPr lang="en-US" sz="2400" dirty="0"/>
              <a:t> </a:t>
            </a:r>
            <a:r>
              <a:rPr lang="en-US" sz="2400" dirty="0" err="1"/>
              <a:t>navraag</a:t>
            </a:r>
            <a:r>
              <a:rPr lang="en-US" sz="2400" dirty="0"/>
              <a:t> wat de </a:t>
            </a:r>
            <a:r>
              <a:rPr lang="en-US" sz="2400" dirty="0" err="1"/>
              <a:t>nederlandse</a:t>
            </a:r>
            <a:r>
              <a:rPr lang="en-US" sz="2400" dirty="0"/>
              <a:t> shop </a:t>
            </a:r>
            <a:r>
              <a:rPr lang="en-US" sz="2400" dirty="0" err="1"/>
              <a:t>heeft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daarnaast</a:t>
            </a:r>
            <a:r>
              <a:rPr lang="en-US" sz="2400" dirty="0"/>
              <a:t> het </a:t>
            </a:r>
            <a:r>
              <a:rPr lang="en-US" sz="2400" dirty="0" err="1"/>
              <a:t>aandeel</a:t>
            </a:r>
            <a:r>
              <a:rPr lang="en-US" sz="2400" dirty="0"/>
              <a:t> </a:t>
            </a:r>
            <a:r>
              <a:rPr lang="en-US" sz="2400" dirty="0" err="1"/>
              <a:t>aan</a:t>
            </a:r>
            <a:r>
              <a:rPr lang="en-US" sz="2400" dirty="0"/>
              <a:t> </a:t>
            </a:r>
            <a:r>
              <a:rPr lang="en-US" sz="2400" dirty="0" err="1"/>
              <a:t>navraag</a:t>
            </a:r>
            <a:r>
              <a:rPr lang="en-US" sz="2400" dirty="0"/>
              <a:t> door de ad, heel </a:t>
            </a:r>
            <a:r>
              <a:rPr lang="en-US" sz="2400" dirty="0" err="1"/>
              <a:t>veel</a:t>
            </a:r>
            <a:r>
              <a:rPr lang="en-US" sz="2400" dirty="0"/>
              <a:t> in </a:t>
            </a:r>
            <a:r>
              <a:rPr lang="en-US" sz="2400" dirty="0" err="1"/>
              <a:t>nederland</a:t>
            </a:r>
            <a:r>
              <a:rPr lang="en-US" sz="2400" dirty="0"/>
              <a:t>! </a:t>
            </a:r>
            <a:r>
              <a:rPr lang="en-US" sz="2400" dirty="0" err="1"/>
              <a:t>Daarbij</a:t>
            </a:r>
            <a:r>
              <a:rPr lang="en-US" sz="2400" dirty="0"/>
              <a:t> </a:t>
            </a:r>
            <a:r>
              <a:rPr lang="en-US" sz="2400" dirty="0" err="1"/>
              <a:t>ook</a:t>
            </a:r>
            <a:r>
              <a:rPr lang="en-US" sz="2400" dirty="0"/>
              <a:t> </a:t>
            </a:r>
            <a:r>
              <a:rPr lang="en-US" sz="2400" dirty="0" err="1"/>
              <a:t>nog</a:t>
            </a:r>
            <a:r>
              <a:rPr lang="en-US" sz="2400" dirty="0"/>
              <a:t> de </a:t>
            </a:r>
            <a:r>
              <a:rPr lang="en-US" sz="2400" dirty="0" err="1"/>
              <a:t>kostenfactor</a:t>
            </a:r>
            <a:r>
              <a:rPr lang="en-US" sz="2400" dirty="0"/>
              <a:t>, of </a:t>
            </a:r>
            <a:r>
              <a:rPr lang="en-US" sz="2400" dirty="0" err="1"/>
              <a:t>beter</a:t>
            </a:r>
            <a:r>
              <a:rPr lang="en-US" sz="2400" dirty="0"/>
              <a:t>: de ROAS, </a:t>
            </a:r>
            <a:r>
              <a:rPr lang="en-US" sz="2400" dirty="0" err="1"/>
              <a:t>ook</a:t>
            </a:r>
            <a:r>
              <a:rPr lang="en-US" sz="2400" dirty="0"/>
              <a:t> </a:t>
            </a:r>
            <a:r>
              <a:rPr lang="en-US" sz="2400" dirty="0" err="1"/>
              <a:t>nog</a:t>
            </a:r>
            <a:r>
              <a:rPr lang="en-US" sz="2400" dirty="0"/>
              <a:t> </a:t>
            </a:r>
            <a:r>
              <a:rPr lang="en-US" sz="2400" dirty="0" err="1"/>
              <a:t>eens</a:t>
            </a:r>
            <a:r>
              <a:rPr lang="en-US" sz="2400" dirty="0"/>
              <a:t> heel </a:t>
            </a:r>
            <a:r>
              <a:rPr lang="en-US" sz="2400" dirty="0" err="1"/>
              <a:t>positief</a:t>
            </a:r>
            <a:r>
              <a:rPr lang="en-US" sz="2400" dirty="0"/>
              <a:t> </a:t>
            </a:r>
            <a:r>
              <a:rPr lang="en-US" sz="2400" dirty="0" err="1"/>
              <a:t>voor</a:t>
            </a:r>
            <a:r>
              <a:rPr lang="en-US" sz="2400" dirty="0"/>
              <a:t> </a:t>
            </a:r>
            <a:r>
              <a:rPr lang="en-US" sz="2400" dirty="0" err="1"/>
              <a:t>nederland</a:t>
            </a:r>
            <a:r>
              <a:rPr lang="en-US" sz="2400" dirty="0"/>
              <a:t> in </a:t>
            </a:r>
            <a:r>
              <a:rPr lang="en-US" sz="2400" dirty="0" err="1"/>
              <a:t>vergelijking</a:t>
            </a:r>
            <a:r>
              <a:rPr lang="en-US" sz="2400" dirty="0"/>
              <a:t> met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 err="1"/>
              <a:t>paar</a:t>
            </a:r>
            <a:r>
              <a:rPr lang="en-US" sz="2400" dirty="0"/>
              <a:t> </a:t>
            </a:r>
            <a:r>
              <a:rPr lang="en-US" sz="2400" dirty="0" err="1"/>
              <a:t>andere</a:t>
            </a:r>
            <a:r>
              <a:rPr lang="en-US" sz="2400" dirty="0"/>
              <a:t> </a:t>
            </a:r>
            <a:r>
              <a:rPr lang="en-US" sz="2400" dirty="0" err="1"/>
              <a:t>markten</a:t>
            </a:r>
            <a:r>
              <a:rPr lang="en-US" sz="2400" dirty="0"/>
              <a:t>!</a:t>
            </a:r>
          </a:p>
          <a:p>
            <a:endParaRPr lang="en-US" sz="12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4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3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eshoek 17"/>
          <p:cNvSpPr/>
          <p:nvPr userDrawn="1"/>
        </p:nvSpPr>
        <p:spPr>
          <a:xfrm rot="16200000">
            <a:off x="8074348" y="6165235"/>
            <a:ext cx="17517775" cy="1510152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4" name="Zeshoek 3"/>
          <p:cNvSpPr/>
          <p:nvPr userDrawn="1"/>
        </p:nvSpPr>
        <p:spPr>
          <a:xfrm rot="16200000">
            <a:off x="3992875" y="-1432560"/>
            <a:ext cx="5577840" cy="4808482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" name="Zeshoek 4"/>
          <p:cNvSpPr/>
          <p:nvPr userDrawn="1"/>
        </p:nvSpPr>
        <p:spPr>
          <a:xfrm rot="16200000">
            <a:off x="1417318" y="3261363"/>
            <a:ext cx="5577840" cy="4808482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9" name="Zeshoek 8"/>
          <p:cNvSpPr/>
          <p:nvPr userDrawn="1"/>
        </p:nvSpPr>
        <p:spPr>
          <a:xfrm rot="16200000">
            <a:off x="-1158244" y="7955285"/>
            <a:ext cx="5577840" cy="4808482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0530921" y="8091974"/>
            <a:ext cx="12318122" cy="3189736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17" name="Zeshoek 16"/>
          <p:cNvSpPr/>
          <p:nvPr userDrawn="1"/>
        </p:nvSpPr>
        <p:spPr>
          <a:xfrm rot="16200000">
            <a:off x="-1158244" y="-1449873"/>
            <a:ext cx="5577840" cy="4808482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10" hasCustomPrompt="1"/>
          </p:nvPr>
        </p:nvSpPr>
        <p:spPr>
          <a:xfrm>
            <a:off x="10531475" y="11501438"/>
            <a:ext cx="12317413" cy="1854200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Subtitel </a:t>
            </a:r>
          </a:p>
        </p:txBody>
      </p:sp>
      <p:sp>
        <p:nvSpPr>
          <p:cNvPr id="16" name="Zeshoek 15"/>
          <p:cNvSpPr/>
          <p:nvPr userDrawn="1"/>
        </p:nvSpPr>
        <p:spPr>
          <a:xfrm rot="16200000">
            <a:off x="-3725600" y="3261362"/>
            <a:ext cx="5577840" cy="4808482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pic>
        <p:nvPicPr>
          <p:cNvPr id="20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016673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tekst - zwar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lijkbenige driehoek 1"/>
          <p:cNvSpPr/>
          <p:nvPr userDrawn="1"/>
        </p:nvSpPr>
        <p:spPr>
          <a:xfrm>
            <a:off x="0" y="5930900"/>
            <a:ext cx="13830300" cy="8039100"/>
          </a:xfrm>
          <a:custGeom>
            <a:avLst/>
            <a:gdLst>
              <a:gd name="connsiteX0" fmla="*/ 0 w 6953250"/>
              <a:gd name="connsiteY0" fmla="*/ 5486400 h 5486400"/>
              <a:gd name="connsiteX1" fmla="*/ 3476625 w 6953250"/>
              <a:gd name="connsiteY1" fmla="*/ 0 h 5486400"/>
              <a:gd name="connsiteX2" fmla="*/ 6953250 w 6953250"/>
              <a:gd name="connsiteY2" fmla="*/ 5486400 h 5486400"/>
              <a:gd name="connsiteX3" fmla="*/ 0 w 6953250"/>
              <a:gd name="connsiteY3" fmla="*/ 5486400 h 5486400"/>
              <a:gd name="connsiteX0" fmla="*/ 0 w 6953250"/>
              <a:gd name="connsiteY0" fmla="*/ 4667250 h 4667250"/>
              <a:gd name="connsiteX1" fmla="*/ 809625 w 6953250"/>
              <a:gd name="connsiteY1" fmla="*/ 0 h 4667250"/>
              <a:gd name="connsiteX2" fmla="*/ 6953250 w 6953250"/>
              <a:gd name="connsiteY2" fmla="*/ 4667250 h 4667250"/>
              <a:gd name="connsiteX3" fmla="*/ 0 w 6953250"/>
              <a:gd name="connsiteY3" fmla="*/ 4667250 h 4667250"/>
              <a:gd name="connsiteX0" fmla="*/ 0 w 7715250"/>
              <a:gd name="connsiteY0" fmla="*/ 4667250 h 4667250"/>
              <a:gd name="connsiteX1" fmla="*/ 809625 w 7715250"/>
              <a:gd name="connsiteY1" fmla="*/ 0 h 4667250"/>
              <a:gd name="connsiteX2" fmla="*/ 7715250 w 7715250"/>
              <a:gd name="connsiteY2" fmla="*/ 3962400 h 4667250"/>
              <a:gd name="connsiteX3" fmla="*/ 0 w 7715250"/>
              <a:gd name="connsiteY3" fmla="*/ 4667250 h 4667250"/>
              <a:gd name="connsiteX0" fmla="*/ 28575 w 6905625"/>
              <a:gd name="connsiteY0" fmla="*/ 4019550 h 4019550"/>
              <a:gd name="connsiteX1" fmla="*/ 0 w 6905625"/>
              <a:gd name="connsiteY1" fmla="*/ 0 h 4019550"/>
              <a:gd name="connsiteX2" fmla="*/ 6905625 w 6905625"/>
              <a:gd name="connsiteY2" fmla="*/ 3962400 h 4019550"/>
              <a:gd name="connsiteX3" fmla="*/ 28575 w 6905625"/>
              <a:gd name="connsiteY3" fmla="*/ 4019550 h 4019550"/>
              <a:gd name="connsiteX0" fmla="*/ 19050 w 6905625"/>
              <a:gd name="connsiteY0" fmla="*/ 4019550 h 4019550"/>
              <a:gd name="connsiteX1" fmla="*/ 0 w 6905625"/>
              <a:gd name="connsiteY1" fmla="*/ 0 h 4019550"/>
              <a:gd name="connsiteX2" fmla="*/ 6905625 w 6905625"/>
              <a:gd name="connsiteY2" fmla="*/ 3962400 h 4019550"/>
              <a:gd name="connsiteX3" fmla="*/ 19050 w 6905625"/>
              <a:gd name="connsiteY3" fmla="*/ 4019550 h 4019550"/>
              <a:gd name="connsiteX0" fmla="*/ 0 w 6915150"/>
              <a:gd name="connsiteY0" fmla="*/ 4019550 h 4019550"/>
              <a:gd name="connsiteX1" fmla="*/ 9525 w 6915150"/>
              <a:gd name="connsiteY1" fmla="*/ 0 h 4019550"/>
              <a:gd name="connsiteX2" fmla="*/ 6915150 w 6915150"/>
              <a:gd name="connsiteY2" fmla="*/ 3962400 h 4019550"/>
              <a:gd name="connsiteX3" fmla="*/ 0 w 691515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15150" h="4019550">
                <a:moveTo>
                  <a:pt x="0" y="4019550"/>
                </a:moveTo>
                <a:lnTo>
                  <a:pt x="9525" y="0"/>
                </a:lnTo>
                <a:lnTo>
                  <a:pt x="6915150" y="3962400"/>
                </a:lnTo>
                <a:lnTo>
                  <a:pt x="0" y="40195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Hoofdtekst - niveau één…"/>
          <p:cNvSpPr txBox="1">
            <a:spLocks noGrp="1"/>
          </p:cNvSpPr>
          <p:nvPr>
            <p:ph type="body" sz="half" idx="11"/>
          </p:nvPr>
        </p:nvSpPr>
        <p:spPr>
          <a:xfrm>
            <a:off x="1676400" y="5005137"/>
            <a:ext cx="21031200" cy="7012692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Tx/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Tx/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Tx/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Tx/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Tx/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79576" y="3362326"/>
            <a:ext cx="21028023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>
                <a:solidFill>
                  <a:schemeClr val="tx2"/>
                </a:solidFill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725968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3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779652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foto rechts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ettyImages-1132119442.jpg"/>
          <p:cNvSpPr>
            <a:spLocks noGrp="1"/>
          </p:cNvSpPr>
          <p:nvPr>
            <p:ph type="pic" idx="21"/>
          </p:nvPr>
        </p:nvSpPr>
        <p:spPr>
          <a:xfrm>
            <a:off x="14957458" y="0"/>
            <a:ext cx="9426542" cy="13726086"/>
          </a:xfrm>
          <a:custGeom>
            <a:avLst/>
            <a:gdLst>
              <a:gd name="connsiteX0" fmla="*/ 0 w 16532192"/>
              <a:gd name="connsiteY0" fmla="*/ 0 h 13716000"/>
              <a:gd name="connsiteX1" fmla="*/ 16532192 w 16532192"/>
              <a:gd name="connsiteY1" fmla="*/ 0 h 13716000"/>
              <a:gd name="connsiteX2" fmla="*/ 16532192 w 16532192"/>
              <a:gd name="connsiteY2" fmla="*/ 13716000 h 13716000"/>
              <a:gd name="connsiteX3" fmla="*/ 0 w 16532192"/>
              <a:gd name="connsiteY3" fmla="*/ 13716000 h 13716000"/>
              <a:gd name="connsiteX4" fmla="*/ 0 w 16532192"/>
              <a:gd name="connsiteY4" fmla="*/ 0 h 13716000"/>
              <a:gd name="connsiteX0" fmla="*/ 0 w 16711486"/>
              <a:gd name="connsiteY0" fmla="*/ 0 h 13716000"/>
              <a:gd name="connsiteX1" fmla="*/ 16711486 w 16711486"/>
              <a:gd name="connsiteY1" fmla="*/ 179294 h 13716000"/>
              <a:gd name="connsiteX2" fmla="*/ 16532192 w 16711486"/>
              <a:gd name="connsiteY2" fmla="*/ 13716000 h 13716000"/>
              <a:gd name="connsiteX3" fmla="*/ 0 w 16711486"/>
              <a:gd name="connsiteY3" fmla="*/ 13716000 h 13716000"/>
              <a:gd name="connsiteX4" fmla="*/ 0 w 16711486"/>
              <a:gd name="connsiteY4" fmla="*/ 0 h 13716000"/>
              <a:gd name="connsiteX0" fmla="*/ 5271247 w 16711486"/>
              <a:gd name="connsiteY0" fmla="*/ 17930 h 13536706"/>
              <a:gd name="connsiteX1" fmla="*/ 16711486 w 16711486"/>
              <a:gd name="connsiteY1" fmla="*/ 0 h 13536706"/>
              <a:gd name="connsiteX2" fmla="*/ 16532192 w 16711486"/>
              <a:gd name="connsiteY2" fmla="*/ 13536706 h 13536706"/>
              <a:gd name="connsiteX3" fmla="*/ 0 w 16711486"/>
              <a:gd name="connsiteY3" fmla="*/ 13536706 h 13536706"/>
              <a:gd name="connsiteX4" fmla="*/ 5271247 w 16711486"/>
              <a:gd name="connsiteY4" fmla="*/ 17930 h 13536706"/>
              <a:gd name="connsiteX0" fmla="*/ 8982635 w 16711486"/>
              <a:gd name="connsiteY0" fmla="*/ 0 h 13536706"/>
              <a:gd name="connsiteX1" fmla="*/ 16711486 w 16711486"/>
              <a:gd name="connsiteY1" fmla="*/ 0 h 13536706"/>
              <a:gd name="connsiteX2" fmla="*/ 16532192 w 16711486"/>
              <a:gd name="connsiteY2" fmla="*/ 13536706 h 13536706"/>
              <a:gd name="connsiteX3" fmla="*/ 0 w 16711486"/>
              <a:gd name="connsiteY3" fmla="*/ 13536706 h 13536706"/>
              <a:gd name="connsiteX4" fmla="*/ 8982635 w 16711486"/>
              <a:gd name="connsiteY4" fmla="*/ 0 h 13536706"/>
              <a:gd name="connsiteX0" fmla="*/ 8982635 w 16711486"/>
              <a:gd name="connsiteY0" fmla="*/ 0 h 13536706"/>
              <a:gd name="connsiteX1" fmla="*/ 16711486 w 16711486"/>
              <a:gd name="connsiteY1" fmla="*/ 0 h 13536706"/>
              <a:gd name="connsiteX2" fmla="*/ 16532192 w 16711486"/>
              <a:gd name="connsiteY2" fmla="*/ 13536706 h 13536706"/>
              <a:gd name="connsiteX3" fmla="*/ 0 w 16711486"/>
              <a:gd name="connsiteY3" fmla="*/ 13536706 h 13536706"/>
              <a:gd name="connsiteX4" fmla="*/ 8982635 w 16711486"/>
              <a:gd name="connsiteY4" fmla="*/ 0 h 13536706"/>
              <a:gd name="connsiteX0" fmla="*/ 8982635 w 16711486"/>
              <a:gd name="connsiteY0" fmla="*/ 0 h 13536706"/>
              <a:gd name="connsiteX1" fmla="*/ 5917980 w 16711486"/>
              <a:gd name="connsiteY1" fmla="*/ 4428565 h 13536706"/>
              <a:gd name="connsiteX2" fmla="*/ 16711486 w 16711486"/>
              <a:gd name="connsiteY2" fmla="*/ 0 h 13536706"/>
              <a:gd name="connsiteX3" fmla="*/ 16532192 w 16711486"/>
              <a:gd name="connsiteY3" fmla="*/ 13536706 h 13536706"/>
              <a:gd name="connsiteX4" fmla="*/ 0 w 16711486"/>
              <a:gd name="connsiteY4" fmla="*/ 13536706 h 13536706"/>
              <a:gd name="connsiteX5" fmla="*/ 8982635 w 16711486"/>
              <a:gd name="connsiteY5" fmla="*/ 0 h 13536706"/>
              <a:gd name="connsiteX0" fmla="*/ 8982635 w 16711486"/>
              <a:gd name="connsiteY0" fmla="*/ 71718 h 13608424"/>
              <a:gd name="connsiteX1" fmla="*/ 9683157 w 16711486"/>
              <a:gd name="connsiteY1" fmla="*/ 0 h 13608424"/>
              <a:gd name="connsiteX2" fmla="*/ 16711486 w 16711486"/>
              <a:gd name="connsiteY2" fmla="*/ 71718 h 13608424"/>
              <a:gd name="connsiteX3" fmla="*/ 16532192 w 16711486"/>
              <a:gd name="connsiteY3" fmla="*/ 13608424 h 13608424"/>
              <a:gd name="connsiteX4" fmla="*/ 0 w 16711486"/>
              <a:gd name="connsiteY4" fmla="*/ 13608424 h 13608424"/>
              <a:gd name="connsiteX5" fmla="*/ 8982635 w 16711486"/>
              <a:gd name="connsiteY5" fmla="*/ 71718 h 13608424"/>
              <a:gd name="connsiteX0" fmla="*/ 7243482 w 16711486"/>
              <a:gd name="connsiteY0" fmla="*/ 1111623 h 13608424"/>
              <a:gd name="connsiteX1" fmla="*/ 9683157 w 16711486"/>
              <a:gd name="connsiteY1" fmla="*/ 0 h 13608424"/>
              <a:gd name="connsiteX2" fmla="*/ 16711486 w 16711486"/>
              <a:gd name="connsiteY2" fmla="*/ 71718 h 13608424"/>
              <a:gd name="connsiteX3" fmla="*/ 16532192 w 16711486"/>
              <a:gd name="connsiteY3" fmla="*/ 13608424 h 13608424"/>
              <a:gd name="connsiteX4" fmla="*/ 0 w 16711486"/>
              <a:gd name="connsiteY4" fmla="*/ 13608424 h 13608424"/>
              <a:gd name="connsiteX5" fmla="*/ 7243482 w 16711486"/>
              <a:gd name="connsiteY5" fmla="*/ 1111623 h 13608424"/>
              <a:gd name="connsiteX0" fmla="*/ 7243482 w 16711486"/>
              <a:gd name="connsiteY0" fmla="*/ 1057835 h 13554636"/>
              <a:gd name="connsiteX1" fmla="*/ 9037698 w 16711486"/>
              <a:gd name="connsiteY1" fmla="*/ 0 h 13554636"/>
              <a:gd name="connsiteX2" fmla="*/ 16711486 w 16711486"/>
              <a:gd name="connsiteY2" fmla="*/ 17930 h 13554636"/>
              <a:gd name="connsiteX3" fmla="*/ 16532192 w 16711486"/>
              <a:gd name="connsiteY3" fmla="*/ 13554636 h 13554636"/>
              <a:gd name="connsiteX4" fmla="*/ 0 w 16711486"/>
              <a:gd name="connsiteY4" fmla="*/ 13554636 h 13554636"/>
              <a:gd name="connsiteX5" fmla="*/ 7243482 w 16711486"/>
              <a:gd name="connsiteY5" fmla="*/ 1057835 h 13554636"/>
              <a:gd name="connsiteX0" fmla="*/ 7243482 w 16681006"/>
              <a:gd name="connsiteY0" fmla="*/ 1070385 h 13567186"/>
              <a:gd name="connsiteX1" fmla="*/ 9037698 w 16681006"/>
              <a:gd name="connsiteY1" fmla="*/ 12550 h 13567186"/>
              <a:gd name="connsiteX2" fmla="*/ 16681006 w 16681006"/>
              <a:gd name="connsiteY2" fmla="*/ 0 h 13567186"/>
              <a:gd name="connsiteX3" fmla="*/ 16532192 w 16681006"/>
              <a:gd name="connsiteY3" fmla="*/ 13567186 h 13567186"/>
              <a:gd name="connsiteX4" fmla="*/ 0 w 16681006"/>
              <a:gd name="connsiteY4" fmla="*/ 13567186 h 13567186"/>
              <a:gd name="connsiteX5" fmla="*/ 7243482 w 16681006"/>
              <a:gd name="connsiteY5" fmla="*/ 1070385 h 13567186"/>
              <a:gd name="connsiteX0" fmla="*/ 0 w 9437524"/>
              <a:gd name="connsiteY0" fmla="*/ 1070385 h 13567186"/>
              <a:gd name="connsiteX1" fmla="*/ 1794216 w 9437524"/>
              <a:gd name="connsiteY1" fmla="*/ 12550 h 13567186"/>
              <a:gd name="connsiteX2" fmla="*/ 9437524 w 9437524"/>
              <a:gd name="connsiteY2" fmla="*/ 0 h 13567186"/>
              <a:gd name="connsiteX3" fmla="*/ 9288710 w 9437524"/>
              <a:gd name="connsiteY3" fmla="*/ 13567186 h 13567186"/>
              <a:gd name="connsiteX4" fmla="*/ 52668 w 9437524"/>
              <a:gd name="connsiteY4" fmla="*/ 12748036 h 13567186"/>
              <a:gd name="connsiteX5" fmla="*/ 0 w 9437524"/>
              <a:gd name="connsiteY5" fmla="*/ 1070385 h 13567186"/>
              <a:gd name="connsiteX0" fmla="*/ 0 w 9437524"/>
              <a:gd name="connsiteY0" fmla="*/ 1070385 h 13567186"/>
              <a:gd name="connsiteX1" fmla="*/ 1794216 w 9437524"/>
              <a:gd name="connsiteY1" fmla="*/ 12550 h 13567186"/>
              <a:gd name="connsiteX2" fmla="*/ 9437524 w 9437524"/>
              <a:gd name="connsiteY2" fmla="*/ 0 h 13567186"/>
              <a:gd name="connsiteX3" fmla="*/ 9288710 w 9437524"/>
              <a:gd name="connsiteY3" fmla="*/ 13567186 h 13567186"/>
              <a:gd name="connsiteX4" fmla="*/ 52668 w 9437524"/>
              <a:gd name="connsiteY4" fmla="*/ 12748036 h 13567186"/>
              <a:gd name="connsiteX5" fmla="*/ 49460 w 9437524"/>
              <a:gd name="connsiteY5" fmla="*/ 11319286 h 13567186"/>
              <a:gd name="connsiteX6" fmla="*/ 0 w 9437524"/>
              <a:gd name="connsiteY6" fmla="*/ 1070385 h 135671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49460 w 9437524"/>
              <a:gd name="connsiteY5" fmla="*/ 11319286 h 13681486"/>
              <a:gd name="connsiteX6" fmla="*/ 0 w 9437524"/>
              <a:gd name="connsiteY6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68510 w 9437524"/>
              <a:gd name="connsiteY5" fmla="*/ 12138436 h 13681486"/>
              <a:gd name="connsiteX6" fmla="*/ 0 w 9437524"/>
              <a:gd name="connsiteY6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68510 w 9437524"/>
              <a:gd name="connsiteY5" fmla="*/ 12138436 h 13681486"/>
              <a:gd name="connsiteX6" fmla="*/ 0 w 9437524"/>
              <a:gd name="connsiteY6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68510 w 9437524"/>
              <a:gd name="connsiteY5" fmla="*/ 12138436 h 13681486"/>
              <a:gd name="connsiteX6" fmla="*/ 0 w 9437524"/>
              <a:gd name="connsiteY6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87560 w 9437524"/>
              <a:gd name="connsiteY5" fmla="*/ 12728986 h 13681486"/>
              <a:gd name="connsiteX6" fmla="*/ 0 w 9437524"/>
              <a:gd name="connsiteY6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87560 w 9437524"/>
              <a:gd name="connsiteY5" fmla="*/ 12728986 h 13681486"/>
              <a:gd name="connsiteX6" fmla="*/ 0 w 9437524"/>
              <a:gd name="connsiteY6" fmla="*/ 1070385 h 13681486"/>
              <a:gd name="connsiteX0" fmla="*/ 726 w 9438250"/>
              <a:gd name="connsiteY0" fmla="*/ 1070385 h 13681486"/>
              <a:gd name="connsiteX1" fmla="*/ 1794942 w 9438250"/>
              <a:gd name="connsiteY1" fmla="*/ 12550 h 13681486"/>
              <a:gd name="connsiteX2" fmla="*/ 9438250 w 9438250"/>
              <a:gd name="connsiteY2" fmla="*/ 0 h 13681486"/>
              <a:gd name="connsiteX3" fmla="*/ 9289436 w 9438250"/>
              <a:gd name="connsiteY3" fmla="*/ 13567186 h 13681486"/>
              <a:gd name="connsiteX4" fmla="*/ 1710744 w 9438250"/>
              <a:gd name="connsiteY4" fmla="*/ 13681486 h 13681486"/>
              <a:gd name="connsiteX5" fmla="*/ 726 w 9438250"/>
              <a:gd name="connsiteY5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1710018 w 9437524"/>
              <a:gd name="connsiteY4" fmla="*/ 13681486 h 13681486"/>
              <a:gd name="connsiteX5" fmla="*/ 0 w 9437524"/>
              <a:gd name="connsiteY5" fmla="*/ 1070385 h 13681486"/>
              <a:gd name="connsiteX0" fmla="*/ 0 w 9437524"/>
              <a:gd name="connsiteY0" fmla="*/ 1070385 h 13681486"/>
              <a:gd name="connsiteX1" fmla="*/ 1794216 w 9437524"/>
              <a:gd name="connsiteY1" fmla="*/ 12550 h 13681486"/>
              <a:gd name="connsiteX2" fmla="*/ 9437524 w 9437524"/>
              <a:gd name="connsiteY2" fmla="*/ 0 h 13681486"/>
              <a:gd name="connsiteX3" fmla="*/ 9288710 w 9437524"/>
              <a:gd name="connsiteY3" fmla="*/ 13567186 h 13681486"/>
              <a:gd name="connsiteX4" fmla="*/ 2068760 w 9437524"/>
              <a:gd name="connsiteY4" fmla="*/ 13662436 h 13681486"/>
              <a:gd name="connsiteX5" fmla="*/ 1710018 w 9437524"/>
              <a:gd name="connsiteY5" fmla="*/ 13681486 h 13681486"/>
              <a:gd name="connsiteX6" fmla="*/ 0 w 9437524"/>
              <a:gd name="connsiteY6" fmla="*/ 1070385 h 13681486"/>
              <a:gd name="connsiteX0" fmla="*/ 0 w 9437524"/>
              <a:gd name="connsiteY0" fmla="*/ 1070385 h 13662436"/>
              <a:gd name="connsiteX1" fmla="*/ 1794216 w 9437524"/>
              <a:gd name="connsiteY1" fmla="*/ 12550 h 13662436"/>
              <a:gd name="connsiteX2" fmla="*/ 9437524 w 9437524"/>
              <a:gd name="connsiteY2" fmla="*/ 0 h 13662436"/>
              <a:gd name="connsiteX3" fmla="*/ 9288710 w 9437524"/>
              <a:gd name="connsiteY3" fmla="*/ 13567186 h 13662436"/>
              <a:gd name="connsiteX4" fmla="*/ 2068760 w 9437524"/>
              <a:gd name="connsiteY4" fmla="*/ 13662436 h 13662436"/>
              <a:gd name="connsiteX5" fmla="*/ 14568 w 9437524"/>
              <a:gd name="connsiteY5" fmla="*/ 12671836 h 13662436"/>
              <a:gd name="connsiteX6" fmla="*/ 0 w 9437524"/>
              <a:gd name="connsiteY6" fmla="*/ 1070385 h 13662436"/>
              <a:gd name="connsiteX0" fmla="*/ 0 w 9437524"/>
              <a:gd name="connsiteY0" fmla="*/ 1070385 h 13662436"/>
              <a:gd name="connsiteX1" fmla="*/ 1794216 w 9437524"/>
              <a:gd name="connsiteY1" fmla="*/ 12550 h 13662436"/>
              <a:gd name="connsiteX2" fmla="*/ 9437524 w 9437524"/>
              <a:gd name="connsiteY2" fmla="*/ 0 h 13662436"/>
              <a:gd name="connsiteX3" fmla="*/ 9288710 w 9437524"/>
              <a:gd name="connsiteY3" fmla="*/ 13567186 h 13662436"/>
              <a:gd name="connsiteX4" fmla="*/ 1763960 w 9437524"/>
              <a:gd name="connsiteY4" fmla="*/ 13662436 h 13662436"/>
              <a:gd name="connsiteX5" fmla="*/ 14568 w 9437524"/>
              <a:gd name="connsiteY5" fmla="*/ 12671836 h 13662436"/>
              <a:gd name="connsiteX6" fmla="*/ 0 w 9437524"/>
              <a:gd name="connsiteY6" fmla="*/ 1070385 h 13662436"/>
              <a:gd name="connsiteX0" fmla="*/ 0 w 9441110"/>
              <a:gd name="connsiteY0" fmla="*/ 1070385 h 13719586"/>
              <a:gd name="connsiteX1" fmla="*/ 1794216 w 9441110"/>
              <a:gd name="connsiteY1" fmla="*/ 12550 h 13719586"/>
              <a:gd name="connsiteX2" fmla="*/ 9437524 w 9441110"/>
              <a:gd name="connsiteY2" fmla="*/ 0 h 13719586"/>
              <a:gd name="connsiteX3" fmla="*/ 9441110 w 9441110"/>
              <a:gd name="connsiteY3" fmla="*/ 13719586 h 13719586"/>
              <a:gd name="connsiteX4" fmla="*/ 1763960 w 9441110"/>
              <a:gd name="connsiteY4" fmla="*/ 13662436 h 13719586"/>
              <a:gd name="connsiteX5" fmla="*/ 14568 w 9441110"/>
              <a:gd name="connsiteY5" fmla="*/ 12671836 h 13719586"/>
              <a:gd name="connsiteX6" fmla="*/ 0 w 9441110"/>
              <a:gd name="connsiteY6" fmla="*/ 1070385 h 13719586"/>
              <a:gd name="connsiteX0" fmla="*/ 0 w 9441110"/>
              <a:gd name="connsiteY0" fmla="*/ 1070385 h 13719586"/>
              <a:gd name="connsiteX1" fmla="*/ 1794216 w 9441110"/>
              <a:gd name="connsiteY1" fmla="*/ 12550 h 13719586"/>
              <a:gd name="connsiteX2" fmla="*/ 9437524 w 9441110"/>
              <a:gd name="connsiteY2" fmla="*/ 0 h 13719586"/>
              <a:gd name="connsiteX3" fmla="*/ 9441110 w 9441110"/>
              <a:gd name="connsiteY3" fmla="*/ 13719586 h 13719586"/>
              <a:gd name="connsiteX4" fmla="*/ 1763960 w 9441110"/>
              <a:gd name="connsiteY4" fmla="*/ 13719586 h 13719586"/>
              <a:gd name="connsiteX5" fmla="*/ 14568 w 9441110"/>
              <a:gd name="connsiteY5" fmla="*/ 12671836 h 13719586"/>
              <a:gd name="connsiteX6" fmla="*/ 0 w 9441110"/>
              <a:gd name="connsiteY6" fmla="*/ 1070385 h 13719586"/>
              <a:gd name="connsiteX0" fmla="*/ 0 w 9441110"/>
              <a:gd name="connsiteY0" fmla="*/ 1076885 h 13726086"/>
              <a:gd name="connsiteX1" fmla="*/ 1794216 w 9441110"/>
              <a:gd name="connsiteY1" fmla="*/ 0 h 13726086"/>
              <a:gd name="connsiteX2" fmla="*/ 9437524 w 9441110"/>
              <a:gd name="connsiteY2" fmla="*/ 6500 h 13726086"/>
              <a:gd name="connsiteX3" fmla="*/ 9441110 w 9441110"/>
              <a:gd name="connsiteY3" fmla="*/ 13726086 h 13726086"/>
              <a:gd name="connsiteX4" fmla="*/ 1763960 w 9441110"/>
              <a:gd name="connsiteY4" fmla="*/ 13726086 h 13726086"/>
              <a:gd name="connsiteX5" fmla="*/ 14568 w 9441110"/>
              <a:gd name="connsiteY5" fmla="*/ 12678336 h 13726086"/>
              <a:gd name="connsiteX6" fmla="*/ 0 w 9441110"/>
              <a:gd name="connsiteY6" fmla="*/ 1076885 h 13726086"/>
              <a:gd name="connsiteX0" fmla="*/ 4482 w 9426542"/>
              <a:gd name="connsiteY0" fmla="*/ 1095935 h 13726086"/>
              <a:gd name="connsiteX1" fmla="*/ 1779648 w 9426542"/>
              <a:gd name="connsiteY1" fmla="*/ 0 h 13726086"/>
              <a:gd name="connsiteX2" fmla="*/ 9422956 w 9426542"/>
              <a:gd name="connsiteY2" fmla="*/ 6500 h 13726086"/>
              <a:gd name="connsiteX3" fmla="*/ 9426542 w 9426542"/>
              <a:gd name="connsiteY3" fmla="*/ 13726086 h 13726086"/>
              <a:gd name="connsiteX4" fmla="*/ 1749392 w 9426542"/>
              <a:gd name="connsiteY4" fmla="*/ 13726086 h 13726086"/>
              <a:gd name="connsiteX5" fmla="*/ 0 w 9426542"/>
              <a:gd name="connsiteY5" fmla="*/ 12678336 h 13726086"/>
              <a:gd name="connsiteX6" fmla="*/ 4482 w 9426542"/>
              <a:gd name="connsiteY6" fmla="*/ 1095935 h 13726086"/>
              <a:gd name="connsiteX0" fmla="*/ 4482 w 9426542"/>
              <a:gd name="connsiteY0" fmla="*/ 1095935 h 13726086"/>
              <a:gd name="connsiteX1" fmla="*/ 1779648 w 9426542"/>
              <a:gd name="connsiteY1" fmla="*/ 0 h 13726086"/>
              <a:gd name="connsiteX2" fmla="*/ 9422956 w 9426542"/>
              <a:gd name="connsiteY2" fmla="*/ 6500 h 13726086"/>
              <a:gd name="connsiteX3" fmla="*/ 9426542 w 9426542"/>
              <a:gd name="connsiteY3" fmla="*/ 13726086 h 13726086"/>
              <a:gd name="connsiteX4" fmla="*/ 1768442 w 9426542"/>
              <a:gd name="connsiteY4" fmla="*/ 13707036 h 13726086"/>
              <a:gd name="connsiteX5" fmla="*/ 0 w 9426542"/>
              <a:gd name="connsiteY5" fmla="*/ 12678336 h 13726086"/>
              <a:gd name="connsiteX6" fmla="*/ 4482 w 9426542"/>
              <a:gd name="connsiteY6" fmla="*/ 1095935 h 1372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426542" h="13726086">
                <a:moveTo>
                  <a:pt x="4482" y="1095935"/>
                </a:moveTo>
                <a:lnTo>
                  <a:pt x="1779648" y="0"/>
                </a:lnTo>
                <a:lnTo>
                  <a:pt x="9422956" y="6500"/>
                </a:lnTo>
                <a:cubicBezTo>
                  <a:pt x="9424151" y="4579695"/>
                  <a:pt x="9425347" y="9152891"/>
                  <a:pt x="9426542" y="13726086"/>
                </a:cubicBezTo>
                <a:lnTo>
                  <a:pt x="1768442" y="13707036"/>
                </a:lnTo>
                <a:lnTo>
                  <a:pt x="0" y="12678336"/>
                </a:lnTo>
                <a:lnTo>
                  <a:pt x="4482" y="1095935"/>
                </a:lnTo>
                <a:close/>
              </a:path>
            </a:pathLst>
          </a:custGeom>
        </p:spPr>
        <p:txBody>
          <a:bodyPr lIns="91439" tIns="45719" rIns="91439" bIns="45719">
            <a:noAutofit/>
          </a:bodyPr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43" name="Hoofdtekst - niveau é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7200" y="5625476"/>
            <a:ext cx="11484372" cy="5385424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120000"/>
              </a:lnSpc>
              <a:defRPr sz="4000">
                <a:solidFill>
                  <a:srgbClr val="1E1E1E"/>
                </a:solidFill>
              </a:defRPr>
            </a:lvl1pPr>
            <a:lvl2pPr defTabSz="2438338">
              <a:lnSpc>
                <a:spcPct val="120000"/>
              </a:lnSpc>
              <a:defRPr sz="4000">
                <a:solidFill>
                  <a:srgbClr val="1E1E1E"/>
                </a:solidFill>
              </a:defRPr>
            </a:lvl2pPr>
            <a:lvl3pPr defTabSz="2438338">
              <a:lnSpc>
                <a:spcPct val="120000"/>
              </a:lnSpc>
              <a:defRPr sz="4000">
                <a:solidFill>
                  <a:srgbClr val="1E1E1E"/>
                </a:solidFill>
              </a:defRPr>
            </a:lvl3pPr>
            <a:lvl4pPr defTabSz="2438338">
              <a:lnSpc>
                <a:spcPct val="120000"/>
              </a:lnSpc>
              <a:defRPr sz="4000">
                <a:solidFill>
                  <a:srgbClr val="1E1E1E"/>
                </a:solidFill>
              </a:defRPr>
            </a:lvl4pPr>
            <a:lvl5pPr defTabSz="2438338">
              <a:lnSpc>
                <a:spcPct val="120000"/>
              </a:lnSpc>
              <a:defRPr sz="4000">
                <a:solidFill>
                  <a:srgbClr val="1E1E1E"/>
                </a:solidFill>
              </a:defRPr>
            </a:lvl5pPr>
          </a:lstStyle>
          <a:p>
            <a:r>
              <a:t>Hoofdtekst slide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Titel"/>
          <p:cNvSpPr txBox="1">
            <a:spLocks noGrp="1"/>
          </p:cNvSpPr>
          <p:nvPr>
            <p:ph type="title" hasCustomPrompt="1"/>
          </p:nvPr>
        </p:nvSpPr>
        <p:spPr>
          <a:xfrm>
            <a:off x="1727200" y="3588581"/>
            <a:ext cx="11484372" cy="178473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0000">
                <a:solidFill>
                  <a:srgbClr val="1E1E1E"/>
                </a:solidFill>
              </a:defRPr>
            </a:lvl1pPr>
          </a:lstStyle>
          <a:p>
            <a:r>
              <a:t>Titel</a:t>
            </a:r>
          </a:p>
        </p:txBody>
      </p:sp>
      <p:pic>
        <p:nvPicPr>
          <p:cNvPr id="10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Tijdelijke aanduiding voor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4044099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afbeelding rech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8061158" y="-46942"/>
            <a:ext cx="16322842" cy="13716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Met een veilige webshop"/>
          <p:cNvSpPr/>
          <p:nvPr userDrawn="1"/>
        </p:nvSpPr>
        <p:spPr>
          <a:xfrm>
            <a:off x="-10924058" y="-5168242"/>
            <a:ext cx="20830058" cy="24052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676400" y="2536166"/>
            <a:ext cx="6925094" cy="1483566"/>
          </a:xfrm>
          <a:prstGeom prst="rect">
            <a:avLst/>
          </a:prstGeom>
        </p:spPr>
        <p:txBody>
          <a:bodyPr anchor="ctr"/>
          <a:lstStyle>
            <a:lvl1pPr>
              <a:defRPr sz="7200">
                <a:solidFill>
                  <a:srgbClr val="1E1E1E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8" name="Hoofdtekst - niveau één…"/>
          <p:cNvSpPr txBox="1">
            <a:spLocks noGrp="1"/>
          </p:cNvSpPr>
          <p:nvPr>
            <p:ph type="body" sz="half" idx="12" hasCustomPrompt="1"/>
          </p:nvPr>
        </p:nvSpPr>
        <p:spPr>
          <a:xfrm>
            <a:off x="1676400" y="4310367"/>
            <a:ext cx="6925094" cy="7076501"/>
          </a:xfrm>
          <a:prstGeom prst="rect">
            <a:avLst/>
          </a:prstGeom>
        </p:spPr>
        <p:txBody>
          <a:bodyPr anchor="t"/>
          <a:lstStyle>
            <a:lvl1pPr marL="0" indent="0" defTabSz="2438338">
              <a:lnSpc>
                <a:spcPct val="120000"/>
              </a:lnSpc>
              <a:buClr>
                <a:srgbClr val="FC3F4D"/>
              </a:buClr>
              <a:buSzPct val="90000"/>
              <a:buNone/>
              <a:defRPr sz="4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438400" indent="0" defTabSz="2438338">
              <a:lnSpc>
                <a:spcPct val="120000"/>
              </a:lnSpc>
              <a:buClr>
                <a:srgbClr val="FC3F4D"/>
              </a:buClr>
              <a:buSzPct val="90000"/>
              <a:buNone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 dirty="0"/>
              <a:t>Tekst</a:t>
            </a:r>
            <a:endParaRPr dirty="0"/>
          </a:p>
        </p:txBody>
      </p:sp>
      <p:pic>
        <p:nvPicPr>
          <p:cNvPr id="7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jdelijke aanduiding voor tekst 4"/>
          <p:cNvSpPr>
            <a:spLocks noGrp="1"/>
          </p:cNvSpPr>
          <p:nvPr>
            <p:ph type="body" sz="quarter" idx="14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1206911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posities met afbeeld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ettyImages-508079643.jpg"/>
          <p:cNvSpPr>
            <a:spLocks noGrp="1"/>
          </p:cNvSpPr>
          <p:nvPr>
            <p:ph type="pic" idx="21"/>
          </p:nvPr>
        </p:nvSpPr>
        <p:spPr>
          <a:xfrm>
            <a:off x="-6250" y="0"/>
            <a:ext cx="24384001" cy="1100395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141" name="Vorm"/>
          <p:cNvSpPr/>
          <p:nvPr/>
        </p:nvSpPr>
        <p:spPr>
          <a:xfrm>
            <a:off x="0" y="9878562"/>
            <a:ext cx="24384000" cy="3837439"/>
          </a:xfrm>
          <a:custGeom>
            <a:avLst/>
            <a:gdLst>
              <a:gd name="connsiteX0" fmla="*/ 7028 w 21600"/>
              <a:gd name="connsiteY0" fmla="*/ 10662 h 20508"/>
              <a:gd name="connsiteX1" fmla="*/ 0 w 21600"/>
              <a:gd name="connsiteY1" fmla="*/ 0 h 20508"/>
              <a:gd name="connsiteX2" fmla="*/ 0 w 21600"/>
              <a:gd name="connsiteY2" fmla="*/ 10662 h 20508"/>
              <a:gd name="connsiteX3" fmla="*/ 0 w 21600"/>
              <a:gd name="connsiteY3" fmla="*/ 20508 h 20508"/>
              <a:gd name="connsiteX4" fmla="*/ 21600 w 21600"/>
              <a:gd name="connsiteY4" fmla="*/ 20508 h 20508"/>
              <a:gd name="connsiteX5" fmla="*/ 21600 w 21600"/>
              <a:gd name="connsiteY5" fmla="*/ 10662 h 20508"/>
              <a:gd name="connsiteX6" fmla="*/ 7028 w 21600"/>
              <a:gd name="connsiteY6" fmla="*/ 10662 h 20508"/>
              <a:gd name="connsiteX0" fmla="*/ 7028 w 21600"/>
              <a:gd name="connsiteY0" fmla="*/ 0 h 9846"/>
              <a:gd name="connsiteX1" fmla="*/ 0 w 21600"/>
              <a:gd name="connsiteY1" fmla="*/ 0 h 9846"/>
              <a:gd name="connsiteX2" fmla="*/ 0 w 21600"/>
              <a:gd name="connsiteY2" fmla="*/ 9846 h 9846"/>
              <a:gd name="connsiteX3" fmla="*/ 21600 w 21600"/>
              <a:gd name="connsiteY3" fmla="*/ 9846 h 9846"/>
              <a:gd name="connsiteX4" fmla="*/ 21600 w 21600"/>
              <a:gd name="connsiteY4" fmla="*/ 0 h 9846"/>
              <a:gd name="connsiteX5" fmla="*/ 7028 w 21600"/>
              <a:gd name="connsiteY5" fmla="*/ 0 h 9846"/>
              <a:gd name="connsiteX0" fmla="*/ 10000 w 10000"/>
              <a:gd name="connsiteY0" fmla="*/ 0 h 10000"/>
              <a:gd name="connsiteX1" fmla="*/ 0 w 10000"/>
              <a:gd name="connsiteY1" fmla="*/ 0 h 10000"/>
              <a:gd name="connsiteX2" fmla="*/ 0 w 10000"/>
              <a:gd name="connsiteY2" fmla="*/ 10000 h 10000"/>
              <a:gd name="connsiteX3" fmla="*/ 10000 w 10000"/>
              <a:gd name="connsiteY3" fmla="*/ 10000 h 10000"/>
              <a:gd name="connsiteX4" fmla="*/ 1000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 extrusionOk="0">
                <a:moveTo>
                  <a:pt x="10000" y="0"/>
                </a:moveTo>
                <a:lnTo>
                  <a:pt x="0" y="0"/>
                </a:lnTo>
                <a:lnTo>
                  <a:pt x="0" y="10000"/>
                </a:lnTo>
                <a:lnTo>
                  <a:pt x="10000" y="10000"/>
                </a:lnTo>
                <a:lnTo>
                  <a:pt x="100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142" name="Veelhoek"/>
          <p:cNvSpPr/>
          <p:nvPr/>
        </p:nvSpPr>
        <p:spPr>
          <a:xfrm>
            <a:off x="1475741" y="6715152"/>
            <a:ext cx="4587770" cy="5297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8" name="Veelhoek"/>
          <p:cNvSpPr/>
          <p:nvPr userDrawn="1"/>
        </p:nvSpPr>
        <p:spPr>
          <a:xfrm>
            <a:off x="18395313" y="6735034"/>
            <a:ext cx="4587770" cy="5297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FC3F4D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9" name="Veelhoek"/>
          <p:cNvSpPr/>
          <p:nvPr userDrawn="1"/>
        </p:nvSpPr>
        <p:spPr>
          <a:xfrm>
            <a:off x="12755455" y="6726548"/>
            <a:ext cx="4587770" cy="5297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FA9B1E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10" name="Veelhoek"/>
          <p:cNvSpPr/>
          <p:nvPr userDrawn="1"/>
        </p:nvSpPr>
        <p:spPr>
          <a:xfrm>
            <a:off x="7115598" y="6715152"/>
            <a:ext cx="4587770" cy="5297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800083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2" hasCustomPrompt="1"/>
          </p:nvPr>
        </p:nvSpPr>
        <p:spPr>
          <a:xfrm>
            <a:off x="1953526" y="7990905"/>
            <a:ext cx="3632200" cy="2745994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4" name="Tijdelijke aanduiding voor tekst 2"/>
          <p:cNvSpPr>
            <a:spLocks noGrp="1"/>
          </p:cNvSpPr>
          <p:nvPr>
            <p:ph type="body" sz="quarter" idx="23" hasCustomPrompt="1"/>
          </p:nvPr>
        </p:nvSpPr>
        <p:spPr>
          <a:xfrm>
            <a:off x="7593383" y="8010787"/>
            <a:ext cx="3632200" cy="2745994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5" name="Tijdelijke aanduiding voor tekst 2"/>
          <p:cNvSpPr>
            <a:spLocks noGrp="1"/>
          </p:cNvSpPr>
          <p:nvPr>
            <p:ph type="body" sz="quarter" idx="24" hasCustomPrompt="1"/>
          </p:nvPr>
        </p:nvSpPr>
        <p:spPr>
          <a:xfrm>
            <a:off x="13233240" y="8010787"/>
            <a:ext cx="3632200" cy="2745994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6" name="Tijdelijke aanduiding voor tekst 2"/>
          <p:cNvSpPr>
            <a:spLocks noGrp="1"/>
          </p:cNvSpPr>
          <p:nvPr>
            <p:ph type="body" sz="quarter" idx="25" hasCustomPrompt="1"/>
          </p:nvPr>
        </p:nvSpPr>
        <p:spPr>
          <a:xfrm>
            <a:off x="18873098" y="8010787"/>
            <a:ext cx="3632200" cy="2745994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347866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Thuiswink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97600" y="730251"/>
            <a:ext cx="16510000" cy="2651126"/>
          </a:xfrm>
          <a:prstGeom prst="rect">
            <a:avLst/>
          </a:prstGeom>
        </p:spPr>
        <p:txBody>
          <a:bodyPr anchor="ctr"/>
          <a:lstStyle>
            <a:lvl1pPr>
              <a:defRPr sz="9600">
                <a:solidFill>
                  <a:srgbClr val="1E1E1E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73AF867-A407-5A20-35A3-CA35615A586A}"/>
              </a:ext>
            </a:extLst>
          </p:cNvPr>
          <p:cNvSpPr/>
          <p:nvPr userDrawn="1"/>
        </p:nvSpPr>
        <p:spPr>
          <a:xfrm>
            <a:off x="1" y="1"/>
            <a:ext cx="4016895" cy="13716000"/>
          </a:xfrm>
          <a:custGeom>
            <a:avLst/>
            <a:gdLst>
              <a:gd name="connsiteX0" fmla="*/ 0 w 4016895"/>
              <a:gd name="connsiteY0" fmla="*/ 0 h 13716000"/>
              <a:gd name="connsiteX1" fmla="*/ 2422858 w 4016895"/>
              <a:gd name="connsiteY1" fmla="*/ 0 h 13716000"/>
              <a:gd name="connsiteX2" fmla="*/ 4016895 w 4016895"/>
              <a:gd name="connsiteY2" fmla="*/ 920318 h 13716000"/>
              <a:gd name="connsiteX3" fmla="*/ 4016895 w 4016895"/>
              <a:gd name="connsiteY3" fmla="*/ 12946561 h 13716000"/>
              <a:gd name="connsiteX4" fmla="*/ 2684188 w 4016895"/>
              <a:gd name="connsiteY4" fmla="*/ 13716000 h 13716000"/>
              <a:gd name="connsiteX5" fmla="*/ 0 w 4016895"/>
              <a:gd name="connsiteY5" fmla="*/ 13716000 h 13716000"/>
              <a:gd name="connsiteX6" fmla="*/ 0 w 4016895"/>
              <a:gd name="connsiteY6" fmla="*/ 9327140 h 13716000"/>
              <a:gd name="connsiteX7" fmla="*/ 0 w 4016895"/>
              <a:gd name="connsiteY7" fmla="*/ 8943976 h 13716000"/>
              <a:gd name="connsiteX8" fmla="*/ 0 w 4016895"/>
              <a:gd name="connsiteY8" fmla="*/ 8153399 h 13716000"/>
              <a:gd name="connsiteX9" fmla="*/ 0 w 4016895"/>
              <a:gd name="connsiteY9" fmla="*/ 3672014 h 13716000"/>
              <a:gd name="connsiteX10" fmla="*/ 0 w 4016895"/>
              <a:gd name="connsiteY10" fmla="*/ 338137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16895" h="13716000">
                <a:moveTo>
                  <a:pt x="0" y="0"/>
                </a:moveTo>
                <a:lnTo>
                  <a:pt x="2422858" y="0"/>
                </a:lnTo>
                <a:lnTo>
                  <a:pt x="4016895" y="920318"/>
                </a:lnTo>
                <a:lnTo>
                  <a:pt x="4016895" y="12946561"/>
                </a:lnTo>
                <a:lnTo>
                  <a:pt x="2684188" y="13716000"/>
                </a:lnTo>
                <a:lnTo>
                  <a:pt x="0" y="13716000"/>
                </a:lnTo>
                <a:lnTo>
                  <a:pt x="0" y="9327140"/>
                </a:lnTo>
                <a:lnTo>
                  <a:pt x="0" y="8943976"/>
                </a:lnTo>
                <a:lnTo>
                  <a:pt x="0" y="8153399"/>
                </a:lnTo>
                <a:lnTo>
                  <a:pt x="0" y="3672014"/>
                </a:lnTo>
                <a:lnTo>
                  <a:pt x="0" y="3381377"/>
                </a:lnTo>
                <a:close/>
              </a:path>
            </a:pathLst>
          </a:custGeom>
          <a:solidFill>
            <a:schemeClr val="accent2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35000" tIns="635000" rIns="635000" bIns="635000" anchor="ctr">
            <a:noAutofit/>
          </a:bodyPr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10" name="Hoofdtekst - niveau één…"/>
          <p:cNvSpPr txBox="1">
            <a:spLocks noGrp="1"/>
          </p:cNvSpPr>
          <p:nvPr>
            <p:ph type="body" sz="half" idx="11"/>
          </p:nvPr>
        </p:nvSpPr>
        <p:spPr>
          <a:xfrm>
            <a:off x="6197600" y="3672012"/>
            <a:ext cx="16510000" cy="8345817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621284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580961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kst Thuiswink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97600" y="730251"/>
            <a:ext cx="16510000" cy="2651126"/>
          </a:xfrm>
          <a:prstGeom prst="rect">
            <a:avLst/>
          </a:prstGeom>
        </p:spPr>
        <p:txBody>
          <a:bodyPr anchor="ctr"/>
          <a:lstStyle>
            <a:lvl1pPr>
              <a:defRPr sz="9600">
                <a:solidFill>
                  <a:srgbClr val="1E1E1E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Met een veilige webshop"/>
          <p:cNvSpPr/>
          <p:nvPr userDrawn="1"/>
        </p:nvSpPr>
        <p:spPr>
          <a:xfrm>
            <a:off x="-16813163" y="-5092802"/>
            <a:ext cx="20830058" cy="24052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10" name="Hoofdtekst - niveau één…"/>
          <p:cNvSpPr txBox="1">
            <a:spLocks noGrp="1"/>
          </p:cNvSpPr>
          <p:nvPr>
            <p:ph type="body" sz="half" idx="11"/>
          </p:nvPr>
        </p:nvSpPr>
        <p:spPr>
          <a:xfrm>
            <a:off x="6197600" y="3672012"/>
            <a:ext cx="16510000" cy="8345817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>
                <a:schemeClr val="accent2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8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621284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809639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inzicht/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 een veilige webshop"/>
          <p:cNvSpPr/>
          <p:nvPr userDrawn="1"/>
        </p:nvSpPr>
        <p:spPr>
          <a:xfrm>
            <a:off x="-10924058" y="-5168242"/>
            <a:ext cx="20830058" cy="24052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2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676400" y="2536166"/>
            <a:ext cx="6925094" cy="1483566"/>
          </a:xfrm>
          <a:prstGeom prst="rect">
            <a:avLst/>
          </a:prstGeom>
        </p:spPr>
        <p:txBody>
          <a:bodyPr anchor="ctr"/>
          <a:lstStyle>
            <a:lvl1pPr>
              <a:defRPr sz="7200" b="0">
                <a:solidFill>
                  <a:srgbClr val="1E1E1E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8" name="Hoofdtekst - niveau één…"/>
          <p:cNvSpPr txBox="1">
            <a:spLocks noGrp="1"/>
          </p:cNvSpPr>
          <p:nvPr>
            <p:ph type="body" sz="half" idx="12" hasCustomPrompt="1"/>
          </p:nvPr>
        </p:nvSpPr>
        <p:spPr>
          <a:xfrm>
            <a:off x="1676400" y="4310367"/>
            <a:ext cx="6925094" cy="7076501"/>
          </a:xfrm>
          <a:prstGeom prst="rect">
            <a:avLst/>
          </a:prstGeom>
        </p:spPr>
        <p:txBody>
          <a:bodyPr anchor="t"/>
          <a:lstStyle>
            <a:lvl1pPr marL="0" indent="0" defTabSz="2438338">
              <a:lnSpc>
                <a:spcPct val="120000"/>
              </a:lnSpc>
              <a:buClr>
                <a:srgbClr val="FC3F4D"/>
              </a:buClr>
              <a:buSzPct val="90000"/>
              <a:buNone/>
              <a:defRPr sz="4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rgbClr val="FC3F4D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438400" indent="0" defTabSz="2438338">
              <a:lnSpc>
                <a:spcPct val="120000"/>
              </a:lnSpc>
              <a:buClr>
                <a:srgbClr val="FC3F4D"/>
              </a:buClr>
              <a:buSzPct val="90000"/>
              <a:buNone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 dirty="0"/>
              <a:t>Tekst</a:t>
            </a:r>
            <a:endParaRPr dirty="0"/>
          </a:p>
        </p:txBody>
      </p:sp>
      <p:sp>
        <p:nvSpPr>
          <p:cNvPr id="7" name="Titel 1"/>
          <p:cNvSpPr txBox="1">
            <a:spLocks/>
          </p:cNvSpPr>
          <p:nvPr userDrawn="1"/>
        </p:nvSpPr>
        <p:spPr>
          <a:xfrm>
            <a:off x="11622504" y="6116217"/>
            <a:ext cx="10883953" cy="1483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algn="ctr" hangingPunct="1"/>
            <a:r>
              <a:rPr lang="nl-NL" b="0" dirty="0"/>
              <a:t>Inzicht / Quote</a:t>
            </a:r>
          </a:p>
        </p:txBody>
      </p:sp>
      <p:pic>
        <p:nvPicPr>
          <p:cNvPr id="9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Tijdelijke aanduiding voor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499552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  <a:prstGeom prst="rect">
            <a:avLst/>
          </a:prstGeom>
        </p:spPr>
        <p:txBody>
          <a:bodyPr anchor="b"/>
          <a:lstStyle>
            <a:lvl1pPr>
              <a:defRPr sz="12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>
                    <a:lumMod val="50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7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6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27367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jdlijn - dat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ep 45"/>
          <p:cNvGrpSpPr/>
          <p:nvPr userDrawn="1"/>
        </p:nvGrpSpPr>
        <p:grpSpPr>
          <a:xfrm>
            <a:off x="1906054" y="3949725"/>
            <a:ext cx="20571892" cy="5700442"/>
            <a:chOff x="511183" y="1908816"/>
            <a:chExt cx="10972157" cy="3040369"/>
          </a:xfrm>
        </p:grpSpPr>
        <p:cxnSp>
          <p:nvCxnSpPr>
            <p:cNvPr id="40" name="Rechte verbindingslijn 39"/>
            <p:cNvCxnSpPr/>
            <p:nvPr userDrawn="1"/>
          </p:nvCxnSpPr>
          <p:spPr>
            <a:xfrm>
              <a:off x="8149289" y="3486553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/>
            <p:cNvCxnSpPr/>
            <p:nvPr userDrawn="1"/>
          </p:nvCxnSpPr>
          <p:spPr>
            <a:xfrm>
              <a:off x="9678838" y="2853160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/>
            <p:cNvCxnSpPr/>
            <p:nvPr userDrawn="1"/>
          </p:nvCxnSpPr>
          <p:spPr>
            <a:xfrm>
              <a:off x="11076294" y="3473787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/>
            <p:cNvCxnSpPr/>
            <p:nvPr userDrawn="1"/>
          </p:nvCxnSpPr>
          <p:spPr>
            <a:xfrm>
              <a:off x="5235886" y="3486554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36"/>
            <p:cNvCxnSpPr/>
            <p:nvPr userDrawn="1"/>
          </p:nvCxnSpPr>
          <p:spPr>
            <a:xfrm>
              <a:off x="3838431" y="2853162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/>
            <p:cNvCxnSpPr/>
            <p:nvPr userDrawn="1"/>
          </p:nvCxnSpPr>
          <p:spPr>
            <a:xfrm>
              <a:off x="2315681" y="3498449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32"/>
            <p:cNvCxnSpPr/>
            <p:nvPr userDrawn="1"/>
          </p:nvCxnSpPr>
          <p:spPr>
            <a:xfrm>
              <a:off x="918227" y="2853162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echte verbindingslijn 3"/>
            <p:cNvCxnSpPr/>
            <p:nvPr userDrawn="1"/>
          </p:nvCxnSpPr>
          <p:spPr>
            <a:xfrm>
              <a:off x="708660" y="3429000"/>
              <a:ext cx="10774680" cy="0"/>
            </a:xfrm>
            <a:prstGeom prst="line">
              <a:avLst/>
            </a:prstGeom>
            <a:ln w="19050">
              <a:solidFill>
                <a:schemeClr val="bg1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eshoek 5"/>
            <p:cNvSpPr/>
            <p:nvPr userDrawn="1"/>
          </p:nvSpPr>
          <p:spPr>
            <a:xfrm rot="16200000">
              <a:off x="446056" y="1973944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8" name="Zeshoek 7"/>
            <p:cNvSpPr/>
            <p:nvPr userDrawn="1"/>
          </p:nvSpPr>
          <p:spPr>
            <a:xfrm rot="16200000">
              <a:off x="3366260" y="1973943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9" name="Zeshoek 8"/>
            <p:cNvSpPr/>
            <p:nvPr userDrawn="1"/>
          </p:nvSpPr>
          <p:spPr>
            <a:xfrm rot="16200000">
              <a:off x="6286464" y="1973943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10" name="Zeshoek 9"/>
            <p:cNvSpPr/>
            <p:nvPr userDrawn="1"/>
          </p:nvSpPr>
          <p:spPr>
            <a:xfrm rot="16200000">
              <a:off x="9206668" y="1973943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16" name="Zeshoek 15"/>
            <p:cNvSpPr/>
            <p:nvPr userDrawn="1"/>
          </p:nvSpPr>
          <p:spPr>
            <a:xfrm rot="16200000">
              <a:off x="1843511" y="4069966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17" name="Zeshoek 16"/>
            <p:cNvSpPr/>
            <p:nvPr userDrawn="1"/>
          </p:nvSpPr>
          <p:spPr>
            <a:xfrm rot="16200000">
              <a:off x="4763715" y="4069965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18" name="Zeshoek 17"/>
            <p:cNvSpPr/>
            <p:nvPr userDrawn="1"/>
          </p:nvSpPr>
          <p:spPr>
            <a:xfrm rot="16200000">
              <a:off x="7683919" y="4069965"/>
              <a:ext cx="944346" cy="814092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19" name="Zeshoek 18"/>
            <p:cNvSpPr/>
            <p:nvPr userDrawn="1"/>
          </p:nvSpPr>
          <p:spPr>
            <a:xfrm rot="16200000">
              <a:off x="10604122" y="4069966"/>
              <a:ext cx="944345" cy="814091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cxnSp>
          <p:nvCxnSpPr>
            <p:cNvPr id="39" name="Rechte verbindingslijn 38"/>
            <p:cNvCxnSpPr/>
            <p:nvPr userDrawn="1"/>
          </p:nvCxnSpPr>
          <p:spPr>
            <a:xfrm>
              <a:off x="6758635" y="2853161"/>
              <a:ext cx="1" cy="516549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ijdelijke aanduiding voor tekst 43"/>
          <p:cNvSpPr>
            <a:spLocks noGrp="1"/>
          </p:cNvSpPr>
          <p:nvPr>
            <p:ph type="body" sz="quarter" idx="10" hasCustomPrompt="1"/>
          </p:nvPr>
        </p:nvSpPr>
        <p:spPr>
          <a:xfrm>
            <a:off x="6114873" y="106979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45" name="Tijdelijke aanduiding voor tekst 43"/>
          <p:cNvSpPr>
            <a:spLocks noGrp="1"/>
          </p:cNvSpPr>
          <p:nvPr>
            <p:ph type="body" sz="quarter" idx="11" hasCustomPrompt="1"/>
          </p:nvPr>
        </p:nvSpPr>
        <p:spPr>
          <a:xfrm>
            <a:off x="6114871" y="185339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47" name="Tijdelijke aanduiding voor tekst 43"/>
          <p:cNvSpPr>
            <a:spLocks noGrp="1"/>
          </p:cNvSpPr>
          <p:nvPr>
            <p:ph type="body" sz="quarter" idx="12" hasCustomPrompt="1"/>
          </p:nvPr>
        </p:nvSpPr>
        <p:spPr>
          <a:xfrm>
            <a:off x="626811" y="1057235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48" name="Tijdelijke aanduiding voor tekst 43"/>
          <p:cNvSpPr>
            <a:spLocks noGrp="1"/>
          </p:cNvSpPr>
          <p:nvPr>
            <p:ph type="body" sz="quarter" idx="13" hasCustomPrompt="1"/>
          </p:nvPr>
        </p:nvSpPr>
        <p:spPr>
          <a:xfrm>
            <a:off x="626809" y="1840830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49" name="Tijdelijke aanduiding voor tekst 43"/>
          <p:cNvSpPr>
            <a:spLocks noGrp="1"/>
          </p:cNvSpPr>
          <p:nvPr>
            <p:ph type="body" sz="quarter" idx="14" hasCustomPrompt="1"/>
          </p:nvPr>
        </p:nvSpPr>
        <p:spPr>
          <a:xfrm>
            <a:off x="11604807" y="105644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50" name="Tijdelijke aanduiding voor tekst 43"/>
          <p:cNvSpPr>
            <a:spLocks noGrp="1"/>
          </p:cNvSpPr>
          <p:nvPr>
            <p:ph type="body" sz="quarter" idx="15" hasCustomPrompt="1"/>
          </p:nvPr>
        </p:nvSpPr>
        <p:spPr>
          <a:xfrm>
            <a:off x="11604805" y="184004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51" name="Tijdelijke aanduiding voor tekst 43"/>
          <p:cNvSpPr>
            <a:spLocks noGrp="1"/>
          </p:cNvSpPr>
          <p:nvPr>
            <p:ph type="body" sz="quarter" idx="16" hasCustomPrompt="1"/>
          </p:nvPr>
        </p:nvSpPr>
        <p:spPr>
          <a:xfrm>
            <a:off x="17065157" y="105644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52" name="Tijdelijke aanduiding voor tekst 43"/>
          <p:cNvSpPr>
            <a:spLocks noGrp="1"/>
          </p:cNvSpPr>
          <p:nvPr>
            <p:ph type="body" sz="quarter" idx="17" hasCustomPrompt="1"/>
          </p:nvPr>
        </p:nvSpPr>
        <p:spPr>
          <a:xfrm>
            <a:off x="17065155" y="184004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59" name="Tijdelijke aanduiding voor tekst 43"/>
          <p:cNvSpPr>
            <a:spLocks noGrp="1"/>
          </p:cNvSpPr>
          <p:nvPr>
            <p:ph type="body" sz="quarter" idx="18" hasCustomPrompt="1"/>
          </p:nvPr>
        </p:nvSpPr>
        <p:spPr>
          <a:xfrm>
            <a:off x="8771035" y="9920463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60" name="Tijdelijke aanduiding voor tekst 43"/>
          <p:cNvSpPr>
            <a:spLocks noGrp="1"/>
          </p:cNvSpPr>
          <p:nvPr>
            <p:ph type="body" sz="quarter" idx="19" hasCustomPrompt="1"/>
          </p:nvPr>
        </p:nvSpPr>
        <p:spPr>
          <a:xfrm>
            <a:off x="8771033" y="10704058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61" name="Tijdelijke aanduiding voor tekst 43"/>
          <p:cNvSpPr>
            <a:spLocks noGrp="1"/>
          </p:cNvSpPr>
          <p:nvPr>
            <p:ph type="body" sz="quarter" idx="20" hasCustomPrompt="1"/>
          </p:nvPr>
        </p:nvSpPr>
        <p:spPr>
          <a:xfrm>
            <a:off x="3282973" y="9907901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62" name="Tijdelijke aanduiding voor tekst 43"/>
          <p:cNvSpPr>
            <a:spLocks noGrp="1"/>
          </p:cNvSpPr>
          <p:nvPr>
            <p:ph type="body" sz="quarter" idx="21" hasCustomPrompt="1"/>
          </p:nvPr>
        </p:nvSpPr>
        <p:spPr>
          <a:xfrm>
            <a:off x="3282971" y="10691496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63" name="Tijdelijke aanduiding voor tekst 43"/>
          <p:cNvSpPr>
            <a:spLocks noGrp="1"/>
          </p:cNvSpPr>
          <p:nvPr>
            <p:ph type="body" sz="quarter" idx="22" hasCustomPrompt="1"/>
          </p:nvPr>
        </p:nvSpPr>
        <p:spPr>
          <a:xfrm>
            <a:off x="14260969" y="9907113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64" name="Tijdelijke aanduiding voor tekst 43"/>
          <p:cNvSpPr>
            <a:spLocks noGrp="1"/>
          </p:cNvSpPr>
          <p:nvPr>
            <p:ph type="body" sz="quarter" idx="23" hasCustomPrompt="1"/>
          </p:nvPr>
        </p:nvSpPr>
        <p:spPr>
          <a:xfrm>
            <a:off x="14260967" y="10690708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65" name="Tijdelijke aanduiding voor tekst 43"/>
          <p:cNvSpPr>
            <a:spLocks noGrp="1"/>
          </p:cNvSpPr>
          <p:nvPr>
            <p:ph type="body" sz="quarter" idx="24" hasCustomPrompt="1"/>
          </p:nvPr>
        </p:nvSpPr>
        <p:spPr>
          <a:xfrm>
            <a:off x="19721319" y="9907113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66" name="Tijdelijke aanduiding voor tekst 43"/>
          <p:cNvSpPr>
            <a:spLocks noGrp="1"/>
          </p:cNvSpPr>
          <p:nvPr>
            <p:ph type="body" sz="quarter" idx="25" hasCustomPrompt="1"/>
          </p:nvPr>
        </p:nvSpPr>
        <p:spPr>
          <a:xfrm>
            <a:off x="19721317" y="10690708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69" name="Tijdelijke aanduiding voor tekst 43"/>
          <p:cNvSpPr>
            <a:spLocks noGrp="1"/>
          </p:cNvSpPr>
          <p:nvPr>
            <p:ph type="body" sz="quarter" idx="26" hasCustomPrompt="1"/>
          </p:nvPr>
        </p:nvSpPr>
        <p:spPr>
          <a:xfrm>
            <a:off x="1865523" y="4557653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0" name="Tijdelijke aanduiding voor tekst 43"/>
          <p:cNvSpPr>
            <a:spLocks noGrp="1"/>
          </p:cNvSpPr>
          <p:nvPr>
            <p:ph type="body" sz="quarter" idx="27" hasCustomPrompt="1"/>
          </p:nvPr>
        </p:nvSpPr>
        <p:spPr>
          <a:xfrm>
            <a:off x="7340665" y="4549741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1" name="Tijdelijke aanduiding voor tekst 43"/>
          <p:cNvSpPr>
            <a:spLocks noGrp="1"/>
          </p:cNvSpPr>
          <p:nvPr>
            <p:ph type="body" sz="quarter" idx="28" hasCustomPrompt="1"/>
          </p:nvPr>
        </p:nvSpPr>
        <p:spPr>
          <a:xfrm>
            <a:off x="12816849" y="4563821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2" name="Tijdelijke aanduiding voor tekst 43"/>
          <p:cNvSpPr>
            <a:spLocks noGrp="1"/>
          </p:cNvSpPr>
          <p:nvPr>
            <p:ph type="body" sz="quarter" idx="29" hasCustomPrompt="1"/>
          </p:nvPr>
        </p:nvSpPr>
        <p:spPr>
          <a:xfrm>
            <a:off x="18276153" y="4559077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3" name="Tijdelijke aanduiding voor tekst 43"/>
          <p:cNvSpPr>
            <a:spLocks noGrp="1"/>
          </p:cNvSpPr>
          <p:nvPr>
            <p:ph type="body" sz="quarter" idx="30" hasCustomPrompt="1"/>
          </p:nvPr>
        </p:nvSpPr>
        <p:spPr>
          <a:xfrm>
            <a:off x="4486681" y="8471445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4" name="Tijdelijke aanduiding voor tekst 43"/>
          <p:cNvSpPr>
            <a:spLocks noGrp="1"/>
          </p:cNvSpPr>
          <p:nvPr>
            <p:ph type="body" sz="quarter" idx="31" hasCustomPrompt="1"/>
          </p:nvPr>
        </p:nvSpPr>
        <p:spPr>
          <a:xfrm>
            <a:off x="9961823" y="8463533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5" name="Tijdelijke aanduiding voor tekst 43"/>
          <p:cNvSpPr>
            <a:spLocks noGrp="1"/>
          </p:cNvSpPr>
          <p:nvPr>
            <p:ph type="body" sz="quarter" idx="32" hasCustomPrompt="1"/>
          </p:nvPr>
        </p:nvSpPr>
        <p:spPr>
          <a:xfrm>
            <a:off x="15438007" y="8477613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6" name="Tijdelijke aanduiding voor tekst 43"/>
          <p:cNvSpPr>
            <a:spLocks noGrp="1"/>
          </p:cNvSpPr>
          <p:nvPr>
            <p:ph type="body" sz="quarter" idx="33" hasCustomPrompt="1"/>
          </p:nvPr>
        </p:nvSpPr>
        <p:spPr>
          <a:xfrm>
            <a:off x="20897311" y="8472869"/>
            <a:ext cx="1607410" cy="545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2" name="Zeshoek 1"/>
          <p:cNvSpPr/>
          <p:nvPr userDrawn="1"/>
        </p:nvSpPr>
        <p:spPr>
          <a:xfrm rot="16200000">
            <a:off x="2525479" y="6658733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4" name="Zeshoek 53"/>
          <p:cNvSpPr/>
          <p:nvPr userDrawn="1"/>
        </p:nvSpPr>
        <p:spPr>
          <a:xfrm rot="16200000">
            <a:off x="5141967" y="6663533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5" name="Zeshoek 54"/>
          <p:cNvSpPr/>
          <p:nvPr userDrawn="1"/>
        </p:nvSpPr>
        <p:spPr>
          <a:xfrm rot="16200000">
            <a:off x="7998815" y="6674285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6" name="Zeshoek 55"/>
          <p:cNvSpPr/>
          <p:nvPr userDrawn="1"/>
        </p:nvSpPr>
        <p:spPr>
          <a:xfrm rot="16200000">
            <a:off x="10617105" y="6674283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7" name="Zeshoek 56"/>
          <p:cNvSpPr/>
          <p:nvPr userDrawn="1"/>
        </p:nvSpPr>
        <p:spPr>
          <a:xfrm rot="16200000">
            <a:off x="13475785" y="6674283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8" name="Zeshoek 57"/>
          <p:cNvSpPr/>
          <p:nvPr userDrawn="1"/>
        </p:nvSpPr>
        <p:spPr>
          <a:xfrm rot="16200000">
            <a:off x="16082513" y="6679889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67" name="Zeshoek 66"/>
          <p:cNvSpPr/>
          <p:nvPr userDrawn="1"/>
        </p:nvSpPr>
        <p:spPr>
          <a:xfrm rot="16200000">
            <a:off x="18947989" y="6646205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68" name="Zeshoek 67"/>
          <p:cNvSpPr/>
          <p:nvPr userDrawn="1"/>
        </p:nvSpPr>
        <p:spPr>
          <a:xfrm rot="16200000">
            <a:off x="21573765" y="6674281"/>
            <a:ext cx="291530" cy="25131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</p:spTree>
    <p:extLst>
      <p:ext uri="{BB962C8B-B14F-4D97-AF65-F5344CB8AC3E}">
        <p14:creationId xmlns:p14="http://schemas.microsoft.com/office/powerpoint/2010/main" val="3296491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eshoek 3"/>
          <p:cNvSpPr/>
          <p:nvPr userDrawn="1"/>
        </p:nvSpPr>
        <p:spPr>
          <a:xfrm rot="16200000">
            <a:off x="7000352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" name="Zeshoek 4"/>
          <p:cNvSpPr/>
          <p:nvPr userDrawn="1"/>
        </p:nvSpPr>
        <p:spPr>
          <a:xfrm rot="16200000">
            <a:off x="3493336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6" name="Zeshoek 5"/>
          <p:cNvSpPr/>
          <p:nvPr userDrawn="1"/>
        </p:nvSpPr>
        <p:spPr>
          <a:xfrm rot="16200000">
            <a:off x="14032290" y="2397873"/>
            <a:ext cx="3371714" cy="2906650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8" name="Zeshoek 7"/>
          <p:cNvSpPr/>
          <p:nvPr userDrawn="1"/>
        </p:nvSpPr>
        <p:spPr>
          <a:xfrm rot="16200000">
            <a:off x="-13680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16" name="Zeshoek 15"/>
          <p:cNvSpPr/>
          <p:nvPr userDrawn="1"/>
        </p:nvSpPr>
        <p:spPr>
          <a:xfrm rot="16200000">
            <a:off x="10507368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21" name="Zeshoek 20"/>
          <p:cNvSpPr/>
          <p:nvPr userDrawn="1"/>
        </p:nvSpPr>
        <p:spPr>
          <a:xfrm rot="16200000">
            <a:off x="17297571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24" name="Zeshoek 23"/>
          <p:cNvSpPr/>
          <p:nvPr userDrawn="1"/>
        </p:nvSpPr>
        <p:spPr>
          <a:xfrm rot="16200000">
            <a:off x="20804587" y="2285959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33" name="Zeshoek 32"/>
          <p:cNvSpPr/>
          <p:nvPr userDrawn="1"/>
        </p:nvSpPr>
        <p:spPr>
          <a:xfrm rot="16200000">
            <a:off x="5227701" y="-834231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34" name="Zeshoek 33"/>
          <p:cNvSpPr/>
          <p:nvPr userDrawn="1"/>
        </p:nvSpPr>
        <p:spPr>
          <a:xfrm rot="16200000">
            <a:off x="1720685" y="-834231"/>
            <a:ext cx="3631356" cy="313047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35" name="Zeshoek 34"/>
          <p:cNvSpPr/>
          <p:nvPr userDrawn="1"/>
        </p:nvSpPr>
        <p:spPr>
          <a:xfrm rot="16200000">
            <a:off x="12259639" y="-722317"/>
            <a:ext cx="3371714" cy="2906650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36" name="Zeshoek 35"/>
          <p:cNvSpPr/>
          <p:nvPr userDrawn="1"/>
        </p:nvSpPr>
        <p:spPr>
          <a:xfrm rot="16200000">
            <a:off x="-1786331" y="-834231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37" name="Zeshoek 36"/>
          <p:cNvSpPr/>
          <p:nvPr userDrawn="1"/>
        </p:nvSpPr>
        <p:spPr>
          <a:xfrm rot="16200000">
            <a:off x="8734717" y="-834231"/>
            <a:ext cx="3631356" cy="3130479"/>
          </a:xfrm>
          <a:prstGeom prst="hexagon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38" name="Zeshoek 37"/>
          <p:cNvSpPr/>
          <p:nvPr userDrawn="1"/>
        </p:nvSpPr>
        <p:spPr>
          <a:xfrm rot="16200000">
            <a:off x="15524920" y="-834231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39" name="Zeshoek 38"/>
          <p:cNvSpPr/>
          <p:nvPr userDrawn="1"/>
        </p:nvSpPr>
        <p:spPr>
          <a:xfrm rot="16200000">
            <a:off x="19031936" y="-834231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40" name="Zeshoek 39"/>
          <p:cNvSpPr/>
          <p:nvPr userDrawn="1"/>
        </p:nvSpPr>
        <p:spPr>
          <a:xfrm rot="16200000">
            <a:off x="8758779" y="5464797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41" name="Zeshoek 40"/>
          <p:cNvSpPr/>
          <p:nvPr userDrawn="1"/>
        </p:nvSpPr>
        <p:spPr>
          <a:xfrm rot="16200000">
            <a:off x="5251763" y="5464797"/>
            <a:ext cx="3631356" cy="313047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43" name="Zeshoek 42"/>
          <p:cNvSpPr/>
          <p:nvPr userDrawn="1"/>
        </p:nvSpPr>
        <p:spPr>
          <a:xfrm rot="16200000">
            <a:off x="1744747" y="5464797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46" name="Zeshoek 45"/>
          <p:cNvSpPr/>
          <p:nvPr userDrawn="1"/>
        </p:nvSpPr>
        <p:spPr>
          <a:xfrm rot="16200000">
            <a:off x="22563014" y="5464797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47" name="Zeshoek 46"/>
          <p:cNvSpPr/>
          <p:nvPr userDrawn="1"/>
        </p:nvSpPr>
        <p:spPr>
          <a:xfrm rot="16200000">
            <a:off x="7000352" y="8584985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48" name="Zeshoek 47"/>
          <p:cNvSpPr/>
          <p:nvPr userDrawn="1"/>
        </p:nvSpPr>
        <p:spPr>
          <a:xfrm rot="16200000">
            <a:off x="3493336" y="8584985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0" name="Zeshoek 49"/>
          <p:cNvSpPr/>
          <p:nvPr userDrawn="1"/>
        </p:nvSpPr>
        <p:spPr>
          <a:xfrm rot="16200000">
            <a:off x="-13680" y="8584985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3" name="Zeshoek 52"/>
          <p:cNvSpPr/>
          <p:nvPr userDrawn="1"/>
        </p:nvSpPr>
        <p:spPr>
          <a:xfrm rot="16200000">
            <a:off x="20804587" y="8584985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4" name="Zeshoek 53"/>
          <p:cNvSpPr/>
          <p:nvPr userDrawn="1"/>
        </p:nvSpPr>
        <p:spPr>
          <a:xfrm rot="16200000">
            <a:off x="-1762269" y="5478338"/>
            <a:ext cx="3631356" cy="3130479"/>
          </a:xfrm>
          <a:prstGeom prst="hexagon">
            <a:avLst/>
          </a:prstGeom>
          <a:solidFill>
            <a:schemeClr val="accent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5" name="Zeshoek 54"/>
          <p:cNvSpPr/>
          <p:nvPr userDrawn="1"/>
        </p:nvSpPr>
        <p:spPr>
          <a:xfrm rot="16200000">
            <a:off x="8758779" y="11688880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6" name="Zeshoek 55"/>
          <p:cNvSpPr/>
          <p:nvPr userDrawn="1"/>
        </p:nvSpPr>
        <p:spPr>
          <a:xfrm rot="16200000">
            <a:off x="5251763" y="11688880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57" name="Zeshoek 56"/>
          <p:cNvSpPr/>
          <p:nvPr userDrawn="1"/>
        </p:nvSpPr>
        <p:spPr>
          <a:xfrm rot="16200000">
            <a:off x="15790717" y="11800794"/>
            <a:ext cx="3371714" cy="2906650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8" name="Zeshoek 57"/>
          <p:cNvSpPr/>
          <p:nvPr userDrawn="1"/>
        </p:nvSpPr>
        <p:spPr>
          <a:xfrm rot="16200000">
            <a:off x="1744747" y="11688880"/>
            <a:ext cx="3631356" cy="313047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59" name="Zeshoek 58"/>
          <p:cNvSpPr/>
          <p:nvPr userDrawn="1"/>
        </p:nvSpPr>
        <p:spPr>
          <a:xfrm rot="16200000">
            <a:off x="12265795" y="11688880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60" name="Zeshoek 59"/>
          <p:cNvSpPr/>
          <p:nvPr userDrawn="1"/>
        </p:nvSpPr>
        <p:spPr>
          <a:xfrm rot="16200000">
            <a:off x="19055998" y="11688880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61" name="Zeshoek 60"/>
          <p:cNvSpPr/>
          <p:nvPr userDrawn="1"/>
        </p:nvSpPr>
        <p:spPr>
          <a:xfrm rot="16200000">
            <a:off x="22563014" y="11688880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62" name="Zeshoek 61"/>
          <p:cNvSpPr/>
          <p:nvPr userDrawn="1"/>
        </p:nvSpPr>
        <p:spPr>
          <a:xfrm rot="16200000">
            <a:off x="-1762269" y="11702421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63" name="Zeshoek 62"/>
          <p:cNvSpPr/>
          <p:nvPr userDrawn="1"/>
        </p:nvSpPr>
        <p:spPr>
          <a:xfrm rot="16200000">
            <a:off x="22538951" y="-857273"/>
            <a:ext cx="3631356" cy="3130479"/>
          </a:xfrm>
          <a:prstGeom prst="hexagon">
            <a:avLst/>
          </a:prstGeom>
          <a:solidFill>
            <a:schemeClr val="bg2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nl-NL" sz="480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0530921" y="5830038"/>
            <a:ext cx="12318122" cy="3189736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19" name="Tijdelijke aanduiding voor tekst 18"/>
          <p:cNvSpPr>
            <a:spLocks noGrp="1"/>
          </p:cNvSpPr>
          <p:nvPr>
            <p:ph type="body" sz="quarter" idx="10" hasCustomPrompt="1"/>
          </p:nvPr>
        </p:nvSpPr>
        <p:spPr>
          <a:xfrm>
            <a:off x="10531475" y="9239502"/>
            <a:ext cx="12317413" cy="1854200"/>
          </a:xfrm>
          <a:prstGeom prst="rect">
            <a:avLst/>
          </a:prstGeom>
        </p:spPr>
        <p:txBody>
          <a:bodyPr/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Subtitel </a:t>
            </a:r>
          </a:p>
        </p:txBody>
      </p:sp>
      <p:pic>
        <p:nvPicPr>
          <p:cNvPr id="42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64564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jdlijn - proc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/>
          <p:cNvCxnSpPr/>
          <p:nvPr userDrawn="1"/>
        </p:nvCxnSpPr>
        <p:spPr>
          <a:xfrm>
            <a:off x="519546" y="6858000"/>
            <a:ext cx="23379544" cy="0"/>
          </a:xfrm>
          <a:prstGeom prst="line">
            <a:avLst/>
          </a:prstGeom>
          <a:ln w="63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eshoek 5"/>
          <p:cNvSpPr/>
          <p:nvPr userDrawn="1"/>
        </p:nvSpPr>
        <p:spPr>
          <a:xfrm rot="16200000">
            <a:off x="1704881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9" name="Zeshoek 8"/>
          <p:cNvSpPr/>
          <p:nvPr userDrawn="1"/>
        </p:nvSpPr>
        <p:spPr>
          <a:xfrm rot="16200000">
            <a:off x="5459429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16" name="Zeshoek 15"/>
          <p:cNvSpPr/>
          <p:nvPr userDrawn="1"/>
        </p:nvSpPr>
        <p:spPr>
          <a:xfrm rot="16200000">
            <a:off x="9213977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17" name="Zeshoek 16"/>
          <p:cNvSpPr/>
          <p:nvPr userDrawn="1"/>
        </p:nvSpPr>
        <p:spPr>
          <a:xfrm rot="16200000">
            <a:off x="12968525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18" name="Zeshoek 17"/>
          <p:cNvSpPr/>
          <p:nvPr userDrawn="1"/>
        </p:nvSpPr>
        <p:spPr>
          <a:xfrm rot="16200000">
            <a:off x="16723073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19" name="Zeshoek 18"/>
          <p:cNvSpPr/>
          <p:nvPr userDrawn="1"/>
        </p:nvSpPr>
        <p:spPr>
          <a:xfrm rot="16200000">
            <a:off x="20477621" y="5909080"/>
            <a:ext cx="2201494" cy="1897840"/>
          </a:xfrm>
          <a:prstGeom prst="hexagon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 dirty="0">
              <a:solidFill>
                <a:schemeClr val="tx1"/>
              </a:solidFill>
            </a:endParaRPr>
          </a:p>
        </p:txBody>
      </p:sp>
      <p:sp>
        <p:nvSpPr>
          <p:cNvPr id="14" name="Tijdelijke aanduiding voor tekst 43"/>
          <p:cNvSpPr>
            <a:spLocks noGrp="1"/>
          </p:cNvSpPr>
          <p:nvPr>
            <p:ph type="body" sz="quarter" idx="12" hasCustomPrompt="1"/>
          </p:nvPr>
        </p:nvSpPr>
        <p:spPr>
          <a:xfrm>
            <a:off x="812005" y="191248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5" name="Tijdelijke aanduiding voor tekst 43"/>
          <p:cNvSpPr>
            <a:spLocks noGrp="1"/>
          </p:cNvSpPr>
          <p:nvPr>
            <p:ph type="body" sz="quarter" idx="13" hasCustomPrompt="1"/>
          </p:nvPr>
        </p:nvSpPr>
        <p:spPr>
          <a:xfrm>
            <a:off x="812003" y="269608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2" name="Tijdelijke aanduiding voor tekst 43"/>
          <p:cNvSpPr>
            <a:spLocks noGrp="1"/>
          </p:cNvSpPr>
          <p:nvPr>
            <p:ph type="body" sz="quarter" idx="14" hasCustomPrompt="1"/>
          </p:nvPr>
        </p:nvSpPr>
        <p:spPr>
          <a:xfrm>
            <a:off x="8304681" y="191248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24" name="Tijdelijke aanduiding voor tekst 43"/>
          <p:cNvSpPr>
            <a:spLocks noGrp="1"/>
          </p:cNvSpPr>
          <p:nvPr>
            <p:ph type="body" sz="quarter" idx="15" hasCustomPrompt="1"/>
          </p:nvPr>
        </p:nvSpPr>
        <p:spPr>
          <a:xfrm>
            <a:off x="8304679" y="269608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5" name="Tijdelijke aanduiding voor tekst 43"/>
          <p:cNvSpPr>
            <a:spLocks noGrp="1"/>
          </p:cNvSpPr>
          <p:nvPr>
            <p:ph type="body" sz="quarter" idx="16" hasCustomPrompt="1"/>
          </p:nvPr>
        </p:nvSpPr>
        <p:spPr>
          <a:xfrm>
            <a:off x="15797359" y="191248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26" name="Tijdelijke aanduiding voor tekst 43"/>
          <p:cNvSpPr>
            <a:spLocks noGrp="1"/>
          </p:cNvSpPr>
          <p:nvPr>
            <p:ph type="body" sz="quarter" idx="17" hasCustomPrompt="1"/>
          </p:nvPr>
        </p:nvSpPr>
        <p:spPr>
          <a:xfrm>
            <a:off x="15797357" y="269608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7" name="Tijdelijke aanduiding voor tekst 43"/>
          <p:cNvSpPr>
            <a:spLocks noGrp="1"/>
          </p:cNvSpPr>
          <p:nvPr>
            <p:ph type="body" sz="quarter" idx="18" hasCustomPrompt="1"/>
          </p:nvPr>
        </p:nvSpPr>
        <p:spPr>
          <a:xfrm>
            <a:off x="4566059" y="883800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28" name="Tijdelijke aanduiding voor tekst 43"/>
          <p:cNvSpPr>
            <a:spLocks noGrp="1"/>
          </p:cNvSpPr>
          <p:nvPr>
            <p:ph type="body" sz="quarter" idx="19" hasCustomPrompt="1"/>
          </p:nvPr>
        </p:nvSpPr>
        <p:spPr>
          <a:xfrm>
            <a:off x="4566057" y="962160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9" name="Tijdelijke aanduiding voor tekst 43"/>
          <p:cNvSpPr>
            <a:spLocks noGrp="1"/>
          </p:cNvSpPr>
          <p:nvPr>
            <p:ph type="body" sz="quarter" idx="20" hasCustomPrompt="1"/>
          </p:nvPr>
        </p:nvSpPr>
        <p:spPr>
          <a:xfrm>
            <a:off x="12058735" y="883800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30" name="Tijdelijke aanduiding voor tekst 43"/>
          <p:cNvSpPr>
            <a:spLocks noGrp="1"/>
          </p:cNvSpPr>
          <p:nvPr>
            <p:ph type="body" sz="quarter" idx="21" hasCustomPrompt="1"/>
          </p:nvPr>
        </p:nvSpPr>
        <p:spPr>
          <a:xfrm>
            <a:off x="12058733" y="962160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31" name="Tijdelijke aanduiding voor tekst 43"/>
          <p:cNvSpPr>
            <a:spLocks noGrp="1"/>
          </p:cNvSpPr>
          <p:nvPr>
            <p:ph type="body" sz="quarter" idx="22" hasCustomPrompt="1"/>
          </p:nvPr>
        </p:nvSpPr>
        <p:spPr>
          <a:xfrm>
            <a:off x="19551413" y="8838007"/>
            <a:ext cx="4029410" cy="665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400" b="0">
                <a:solidFill>
                  <a:schemeClr val="tx1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32" name="Tijdelijke aanduiding voor tekst 43"/>
          <p:cNvSpPr>
            <a:spLocks noGrp="1"/>
          </p:cNvSpPr>
          <p:nvPr>
            <p:ph type="body" sz="quarter" idx="23" hasCustomPrompt="1"/>
          </p:nvPr>
        </p:nvSpPr>
        <p:spPr>
          <a:xfrm>
            <a:off x="19551411" y="9621602"/>
            <a:ext cx="4029410" cy="19604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1" name="Tijdelijke aanduiding voor tekst 43"/>
          <p:cNvSpPr>
            <a:spLocks noGrp="1"/>
          </p:cNvSpPr>
          <p:nvPr>
            <p:ph type="body" sz="quarter" idx="26" hasCustomPrompt="1"/>
          </p:nvPr>
        </p:nvSpPr>
        <p:spPr>
          <a:xfrm>
            <a:off x="2001921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  <p:sp>
        <p:nvSpPr>
          <p:cNvPr id="23" name="Tijdelijke aanduiding voor tekst 43"/>
          <p:cNvSpPr>
            <a:spLocks noGrp="1"/>
          </p:cNvSpPr>
          <p:nvPr>
            <p:ph type="body" sz="quarter" idx="27" hasCustomPrompt="1"/>
          </p:nvPr>
        </p:nvSpPr>
        <p:spPr>
          <a:xfrm>
            <a:off x="5756469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  <p:sp>
        <p:nvSpPr>
          <p:cNvPr id="35" name="Tijdelijke aanduiding voor tekst 43"/>
          <p:cNvSpPr>
            <a:spLocks noGrp="1"/>
          </p:cNvSpPr>
          <p:nvPr>
            <p:ph type="body" sz="quarter" idx="28" hasCustomPrompt="1"/>
          </p:nvPr>
        </p:nvSpPr>
        <p:spPr>
          <a:xfrm>
            <a:off x="9485619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  <p:sp>
        <p:nvSpPr>
          <p:cNvPr id="36" name="Tijdelijke aanduiding voor tekst 43"/>
          <p:cNvSpPr>
            <a:spLocks noGrp="1"/>
          </p:cNvSpPr>
          <p:nvPr>
            <p:ph type="body" sz="quarter" idx="29" hasCustomPrompt="1"/>
          </p:nvPr>
        </p:nvSpPr>
        <p:spPr>
          <a:xfrm>
            <a:off x="13240167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  <p:sp>
        <p:nvSpPr>
          <p:cNvPr id="37" name="Tijdelijke aanduiding voor tekst 43"/>
          <p:cNvSpPr>
            <a:spLocks noGrp="1"/>
          </p:cNvSpPr>
          <p:nvPr>
            <p:ph type="body" sz="quarter" idx="30" hasCustomPrompt="1"/>
          </p:nvPr>
        </p:nvSpPr>
        <p:spPr>
          <a:xfrm>
            <a:off x="16992593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  <p:sp>
        <p:nvSpPr>
          <p:cNvPr id="38" name="Tijdelijke aanduiding voor tekst 43"/>
          <p:cNvSpPr>
            <a:spLocks noGrp="1"/>
          </p:cNvSpPr>
          <p:nvPr>
            <p:ph type="body" sz="quarter" idx="31" hasCustomPrompt="1"/>
          </p:nvPr>
        </p:nvSpPr>
        <p:spPr>
          <a:xfrm>
            <a:off x="20772541" y="6171349"/>
            <a:ext cx="1607410" cy="137330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3000" b="0" baseline="0">
                <a:solidFill>
                  <a:srgbClr val="1E1E1E"/>
                </a:solidFill>
                <a:latin typeface="Geomanist Regular" panose="02000503000000020004" pitchFamily="50" charset="0"/>
              </a:defRPr>
            </a:lvl1pPr>
          </a:lstStyle>
          <a:p>
            <a:pPr lvl="0"/>
            <a:r>
              <a:rPr lang="nl-NL" dirty="0"/>
              <a:t>Actie/</a:t>
            </a:r>
          </a:p>
          <a:p>
            <a:pPr lvl="0"/>
            <a:r>
              <a:rPr lang="nl-NL" dirty="0"/>
              <a:t>proces</a:t>
            </a:r>
          </a:p>
        </p:txBody>
      </p:sp>
    </p:spTree>
    <p:extLst>
      <p:ext uri="{BB962C8B-B14F-4D97-AF65-F5344CB8AC3E}">
        <p14:creationId xmlns:p14="http://schemas.microsoft.com/office/powerpoint/2010/main" val="1988359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kolomm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>
                <a:solidFill>
                  <a:schemeClr val="tx1"/>
                </a:solidFill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>
                <a:solidFill>
                  <a:schemeClr val="tx1"/>
                </a:solidFill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8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Hoofdtekst - niveau één…"/>
          <p:cNvSpPr txBox="1">
            <a:spLocks noGrp="1"/>
          </p:cNvSpPr>
          <p:nvPr>
            <p:ph type="body" sz="half" idx="11"/>
          </p:nvPr>
        </p:nvSpPr>
        <p:spPr>
          <a:xfrm>
            <a:off x="1676400" y="5010149"/>
            <a:ext cx="10318751" cy="7007680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12" name="Hoofdtekst - niveau één…"/>
          <p:cNvSpPr txBox="1">
            <a:spLocks noGrp="1"/>
          </p:cNvSpPr>
          <p:nvPr>
            <p:ph type="body" sz="half" idx="12"/>
          </p:nvPr>
        </p:nvSpPr>
        <p:spPr>
          <a:xfrm>
            <a:off x="12368212" y="5010149"/>
            <a:ext cx="10318751" cy="7007680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415433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fi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9476361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>
                <a:solidFill>
                  <a:schemeClr val="tx2"/>
                </a:solidFill>
                <a:latin typeface="+mj-lt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8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Hoofdtekst - niveau één…"/>
          <p:cNvSpPr txBox="1">
            <a:spLocks noGrp="1"/>
          </p:cNvSpPr>
          <p:nvPr>
            <p:ph type="body" sz="half" idx="11"/>
          </p:nvPr>
        </p:nvSpPr>
        <p:spPr>
          <a:xfrm>
            <a:off x="1676401" y="5010149"/>
            <a:ext cx="9479280" cy="7007680"/>
          </a:xfrm>
          <a:prstGeom prst="rect">
            <a:avLst/>
          </a:prstGeom>
        </p:spPr>
        <p:txBody>
          <a:bodyPr anchor="t"/>
          <a:lstStyle>
            <a:lvl1pPr marL="5080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6000">
                <a:solidFill>
                  <a:srgbClr val="1E1E1E"/>
                </a:solidFill>
              </a:defRPr>
            </a:lvl1pPr>
            <a:lvl2pPr marL="11176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5400">
                <a:solidFill>
                  <a:srgbClr val="1E1E1E"/>
                </a:solidFill>
              </a:defRPr>
            </a:lvl2pPr>
            <a:lvl3pPr marL="17272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800">
                <a:solidFill>
                  <a:srgbClr val="1E1E1E"/>
                </a:solidFill>
              </a:defRPr>
            </a:lvl3pPr>
            <a:lvl4pPr marL="23368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4pPr>
            <a:lvl5pPr marL="2946400" indent="-508000" defTabSz="2438338">
              <a:lnSpc>
                <a:spcPct val="120000"/>
              </a:lnSpc>
              <a:buClr>
                <a:schemeClr val="tx1"/>
              </a:buClr>
              <a:buSzPct val="90000"/>
              <a:buChar char="•"/>
              <a:defRPr sz="4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dirty="0"/>
          </a:p>
        </p:txBody>
      </p:sp>
      <p:sp>
        <p:nvSpPr>
          <p:cNvPr id="6" name="Tijdelijke aanduiding voor grafiek 5"/>
          <p:cNvSpPr>
            <a:spLocks noGrp="1"/>
          </p:cNvSpPr>
          <p:nvPr>
            <p:ph type="chart" sz="quarter" idx="12"/>
          </p:nvPr>
        </p:nvSpPr>
        <p:spPr>
          <a:xfrm>
            <a:off x="11704638" y="4145279"/>
            <a:ext cx="11006137" cy="7872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54444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/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680825" cy="137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Met een veilige webshop"/>
          <p:cNvSpPr/>
          <p:nvPr userDrawn="1"/>
        </p:nvSpPr>
        <p:spPr>
          <a:xfrm>
            <a:off x="9513879" y="1168400"/>
            <a:ext cx="4195098" cy="4844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7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369478" y="6012485"/>
            <a:ext cx="11125200" cy="6063402"/>
          </a:xfrm>
          <a:prstGeom prst="rect">
            <a:avLst/>
          </a:prstGeom>
        </p:spPr>
        <p:txBody>
          <a:bodyPr/>
          <a:lstStyle>
            <a:lvl1pPr>
              <a:buClr>
                <a:srgbClr val="FC3F4D"/>
              </a:buClr>
              <a:defRPr sz="5400">
                <a:solidFill>
                  <a:srgbClr val="1E1E1E"/>
                </a:solidFill>
              </a:defRPr>
            </a:lvl1pPr>
            <a:lvl2pPr>
              <a:buClr>
                <a:srgbClr val="FC3F4D"/>
              </a:buClr>
              <a:defRPr sz="5400">
                <a:solidFill>
                  <a:srgbClr val="1E1E1E"/>
                </a:solidFill>
              </a:defRPr>
            </a:lvl2pPr>
            <a:lvl3pPr>
              <a:buClr>
                <a:srgbClr val="FC3F4D"/>
              </a:buClr>
              <a:defRPr sz="5400">
                <a:solidFill>
                  <a:srgbClr val="1E1E1E"/>
                </a:solidFill>
              </a:defRPr>
            </a:lvl3pPr>
            <a:lvl4pPr>
              <a:buClr>
                <a:srgbClr val="FC3F4D"/>
              </a:buClr>
              <a:defRPr sz="5400">
                <a:solidFill>
                  <a:srgbClr val="1E1E1E"/>
                </a:solidFill>
              </a:defRPr>
            </a:lvl4pPr>
            <a:lvl5pPr>
              <a:buClr>
                <a:srgbClr val="FC3F4D"/>
              </a:buClr>
              <a:defRPr sz="5400">
                <a:solidFill>
                  <a:srgbClr val="1E1E1E"/>
                </a:solidFill>
              </a:defRPr>
            </a:lvl5pPr>
          </a:lstStyle>
          <a:p>
            <a:pPr lvl="0"/>
            <a:r>
              <a:rPr lang="nl-NL" dirty="0"/>
              <a:t>Tekst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78754" y="2266709"/>
            <a:ext cx="13415924" cy="2651126"/>
          </a:xfrm>
          <a:prstGeom prst="rect">
            <a:avLst/>
          </a:prstGeom>
        </p:spPr>
        <p:txBody>
          <a:bodyPr anchor="ctr"/>
          <a:lstStyle>
            <a:lvl1pPr>
              <a:defRPr sz="9600">
                <a:solidFill>
                  <a:srgbClr val="1E1E1E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9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1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623812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R co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 een veilige webshop"/>
          <p:cNvSpPr/>
          <p:nvPr userDrawn="1"/>
        </p:nvSpPr>
        <p:spPr>
          <a:xfrm>
            <a:off x="-13687320" y="-4079973"/>
            <a:ext cx="18945120" cy="21875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5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15340436" y="2996616"/>
            <a:ext cx="7722764" cy="772276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QR code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955718" y="3340100"/>
            <a:ext cx="7620000" cy="7035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Scan de QR voor…</a:t>
            </a:r>
          </a:p>
        </p:txBody>
      </p:sp>
    </p:spTree>
    <p:extLst>
      <p:ext uri="{BB962C8B-B14F-4D97-AF65-F5344CB8AC3E}">
        <p14:creationId xmlns:p14="http://schemas.microsoft.com/office/powerpoint/2010/main" val="2479155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media 3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885424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2"/>
          </p:nvPr>
        </p:nvSpPr>
        <p:spPr>
          <a:xfrm>
            <a:off x="-38100" y="0"/>
            <a:ext cx="12230100" cy="137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Met een veilige webshop"/>
          <p:cNvSpPr/>
          <p:nvPr userDrawn="1"/>
        </p:nvSpPr>
        <p:spPr>
          <a:xfrm>
            <a:off x="10605923" y="819932"/>
            <a:ext cx="10458238" cy="12076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6" name="Tijdelijke aanduiding voor tekst 14"/>
          <p:cNvSpPr>
            <a:spLocks noGrp="1"/>
          </p:cNvSpPr>
          <p:nvPr>
            <p:ph type="body" sz="quarter" idx="11" hasCustomPrompt="1"/>
          </p:nvPr>
        </p:nvSpPr>
        <p:spPr>
          <a:xfrm>
            <a:off x="11663090" y="3905250"/>
            <a:ext cx="8343900" cy="5905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marL="0" indent="0" algn="ctr">
              <a:buNone/>
              <a:defRPr sz="7000">
                <a:solidFill>
                  <a:srgbClr val="F2F2F2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378769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met afbeelding volledig scher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2"/>
          </p:nvPr>
        </p:nvSpPr>
        <p:spPr>
          <a:xfrm>
            <a:off x="-38100" y="0"/>
            <a:ext cx="24422100" cy="137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Met een veilige webshop"/>
          <p:cNvSpPr/>
          <p:nvPr userDrawn="1"/>
        </p:nvSpPr>
        <p:spPr>
          <a:xfrm>
            <a:off x="6962881" y="819932"/>
            <a:ext cx="10458238" cy="12076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6" name="Tijdelijke aanduiding voor tekst 14"/>
          <p:cNvSpPr>
            <a:spLocks noGrp="1"/>
          </p:cNvSpPr>
          <p:nvPr>
            <p:ph type="body" sz="quarter" idx="11" hasCustomPrompt="1"/>
          </p:nvPr>
        </p:nvSpPr>
        <p:spPr>
          <a:xfrm>
            <a:off x="8020050" y="3905250"/>
            <a:ext cx="8343900" cy="5905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marL="0" indent="0" algn="ctr">
              <a:buNone/>
              <a:defRPr sz="7000">
                <a:solidFill>
                  <a:srgbClr val="F2F2F2"/>
                </a:solidFill>
                <a:latin typeface="Geomanist Bold" panose="02000503000000020004" pitchFamily="50" charset="0"/>
              </a:defRPr>
            </a:lvl1pPr>
          </a:lstStyle>
          <a:p>
            <a:pPr lvl="0"/>
            <a:r>
              <a:rPr lang="nl-NL" dirty="0"/>
              <a:t>Quote</a:t>
            </a:r>
          </a:p>
        </p:txBody>
      </p:sp>
    </p:spTree>
    <p:extLst>
      <p:ext uri="{BB962C8B-B14F-4D97-AF65-F5344CB8AC3E}">
        <p14:creationId xmlns:p14="http://schemas.microsoft.com/office/powerpoint/2010/main" val="1350374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elijkbenige driehoek 1"/>
          <p:cNvSpPr/>
          <p:nvPr userDrawn="1"/>
        </p:nvSpPr>
        <p:spPr>
          <a:xfrm>
            <a:off x="-38100" y="5829300"/>
            <a:ext cx="13830300" cy="8039100"/>
          </a:xfrm>
          <a:custGeom>
            <a:avLst/>
            <a:gdLst>
              <a:gd name="connsiteX0" fmla="*/ 0 w 6953250"/>
              <a:gd name="connsiteY0" fmla="*/ 5486400 h 5486400"/>
              <a:gd name="connsiteX1" fmla="*/ 3476625 w 6953250"/>
              <a:gd name="connsiteY1" fmla="*/ 0 h 5486400"/>
              <a:gd name="connsiteX2" fmla="*/ 6953250 w 6953250"/>
              <a:gd name="connsiteY2" fmla="*/ 5486400 h 5486400"/>
              <a:gd name="connsiteX3" fmla="*/ 0 w 6953250"/>
              <a:gd name="connsiteY3" fmla="*/ 5486400 h 5486400"/>
              <a:gd name="connsiteX0" fmla="*/ 0 w 6953250"/>
              <a:gd name="connsiteY0" fmla="*/ 4667250 h 4667250"/>
              <a:gd name="connsiteX1" fmla="*/ 809625 w 6953250"/>
              <a:gd name="connsiteY1" fmla="*/ 0 h 4667250"/>
              <a:gd name="connsiteX2" fmla="*/ 6953250 w 6953250"/>
              <a:gd name="connsiteY2" fmla="*/ 4667250 h 4667250"/>
              <a:gd name="connsiteX3" fmla="*/ 0 w 6953250"/>
              <a:gd name="connsiteY3" fmla="*/ 4667250 h 4667250"/>
              <a:gd name="connsiteX0" fmla="*/ 0 w 7715250"/>
              <a:gd name="connsiteY0" fmla="*/ 4667250 h 4667250"/>
              <a:gd name="connsiteX1" fmla="*/ 809625 w 7715250"/>
              <a:gd name="connsiteY1" fmla="*/ 0 h 4667250"/>
              <a:gd name="connsiteX2" fmla="*/ 7715250 w 7715250"/>
              <a:gd name="connsiteY2" fmla="*/ 3962400 h 4667250"/>
              <a:gd name="connsiteX3" fmla="*/ 0 w 7715250"/>
              <a:gd name="connsiteY3" fmla="*/ 4667250 h 4667250"/>
              <a:gd name="connsiteX0" fmla="*/ 28575 w 6905625"/>
              <a:gd name="connsiteY0" fmla="*/ 4019550 h 4019550"/>
              <a:gd name="connsiteX1" fmla="*/ 0 w 6905625"/>
              <a:gd name="connsiteY1" fmla="*/ 0 h 4019550"/>
              <a:gd name="connsiteX2" fmla="*/ 6905625 w 6905625"/>
              <a:gd name="connsiteY2" fmla="*/ 3962400 h 4019550"/>
              <a:gd name="connsiteX3" fmla="*/ 28575 w 6905625"/>
              <a:gd name="connsiteY3" fmla="*/ 4019550 h 4019550"/>
              <a:gd name="connsiteX0" fmla="*/ 19050 w 6905625"/>
              <a:gd name="connsiteY0" fmla="*/ 4019550 h 4019550"/>
              <a:gd name="connsiteX1" fmla="*/ 0 w 6905625"/>
              <a:gd name="connsiteY1" fmla="*/ 0 h 4019550"/>
              <a:gd name="connsiteX2" fmla="*/ 6905625 w 6905625"/>
              <a:gd name="connsiteY2" fmla="*/ 3962400 h 4019550"/>
              <a:gd name="connsiteX3" fmla="*/ 19050 w 6905625"/>
              <a:gd name="connsiteY3" fmla="*/ 4019550 h 4019550"/>
              <a:gd name="connsiteX0" fmla="*/ 0 w 6915150"/>
              <a:gd name="connsiteY0" fmla="*/ 4019550 h 4019550"/>
              <a:gd name="connsiteX1" fmla="*/ 9525 w 6915150"/>
              <a:gd name="connsiteY1" fmla="*/ 0 h 4019550"/>
              <a:gd name="connsiteX2" fmla="*/ 6915150 w 6915150"/>
              <a:gd name="connsiteY2" fmla="*/ 3962400 h 4019550"/>
              <a:gd name="connsiteX3" fmla="*/ 0 w 691515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15150" h="4019550">
                <a:moveTo>
                  <a:pt x="0" y="4019550"/>
                </a:moveTo>
                <a:lnTo>
                  <a:pt x="9525" y="0"/>
                </a:lnTo>
                <a:lnTo>
                  <a:pt x="6915150" y="3962400"/>
                </a:lnTo>
                <a:lnTo>
                  <a:pt x="0" y="40195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>
              <a:solidFill>
                <a:schemeClr val="tx1"/>
              </a:solidFill>
            </a:endParaRPr>
          </a:p>
        </p:txBody>
      </p:sp>
      <p:sp>
        <p:nvSpPr>
          <p:cNvPr id="3" name="Titel 1"/>
          <p:cNvSpPr>
            <a:spLocks noGrp="1"/>
          </p:cNvSpPr>
          <p:nvPr>
            <p:ph type="ctrTitle" hasCustomPrompt="1"/>
          </p:nvPr>
        </p:nvSpPr>
        <p:spPr>
          <a:xfrm>
            <a:off x="10443205" y="3807029"/>
            <a:ext cx="12477122" cy="295953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Naam </a:t>
            </a:r>
            <a:br>
              <a:rPr lang="nl-NL" dirty="0"/>
            </a:br>
            <a:r>
              <a:rPr lang="nl-NL" dirty="0"/>
              <a:t>Achternaam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 hasCustomPrompt="1"/>
          </p:nvPr>
        </p:nvSpPr>
        <p:spPr>
          <a:xfrm>
            <a:off x="10442577" y="6975615"/>
            <a:ext cx="12477122" cy="9214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Functie</a:t>
            </a:r>
          </a:p>
          <a:p>
            <a:endParaRPr lang="nl-NL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 hasCustomPrompt="1"/>
          </p:nvPr>
        </p:nvSpPr>
        <p:spPr>
          <a:xfrm>
            <a:off x="10442576" y="965778"/>
            <a:ext cx="5864224" cy="210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Logo</a:t>
            </a:r>
          </a:p>
          <a:p>
            <a:endParaRPr lang="nl-NL" dirty="0"/>
          </a:p>
        </p:txBody>
      </p:sp>
      <p:sp>
        <p:nvSpPr>
          <p:cNvPr id="14" name="Tijdelijke aanduiding voor tekst 3"/>
          <p:cNvSpPr>
            <a:spLocks noGrp="1"/>
          </p:cNvSpPr>
          <p:nvPr>
            <p:ph type="body" sz="quarter" idx="14" hasCustomPrompt="1"/>
          </p:nvPr>
        </p:nvSpPr>
        <p:spPr>
          <a:xfrm>
            <a:off x="11575454" y="9363215"/>
            <a:ext cx="11438896" cy="9214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E-mailadres</a:t>
            </a:r>
          </a:p>
          <a:p>
            <a:endParaRPr lang="nl-NL" dirty="0"/>
          </a:p>
        </p:txBody>
      </p:sp>
      <p:sp>
        <p:nvSpPr>
          <p:cNvPr id="15" name="Tijdelijke aanduiding vo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11575454" y="10493765"/>
            <a:ext cx="11438896" cy="9214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Telefoonnummer</a:t>
            </a:r>
          </a:p>
          <a:p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977" y="9290563"/>
            <a:ext cx="906574" cy="906574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226" y="10414034"/>
            <a:ext cx="1001228" cy="1001228"/>
          </a:xfrm>
          <a:prstGeom prst="rect">
            <a:avLst/>
          </a:prstGeom>
        </p:spPr>
      </p:pic>
      <p:pic>
        <p:nvPicPr>
          <p:cNvPr id="18" name="Afbeelding" descr="Afbeeldi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Tijdelijke aanduiding voor afbeelding 7"/>
          <p:cNvSpPr>
            <a:spLocks noGrp="1"/>
          </p:cNvSpPr>
          <p:nvPr>
            <p:ph type="pic" sz="quarter" idx="18"/>
          </p:nvPr>
        </p:nvSpPr>
        <p:spPr>
          <a:xfrm>
            <a:off x="1420920" y="3254094"/>
            <a:ext cx="7242232" cy="8364536"/>
          </a:xfrm>
          <a:custGeom>
            <a:avLst/>
            <a:gdLst>
              <a:gd name="connsiteX0" fmla="*/ 0 w 4105275"/>
              <a:gd name="connsiteY0" fmla="*/ 2051844 h 4103688"/>
              <a:gd name="connsiteX1" fmla="*/ 1025922 w 4105275"/>
              <a:gd name="connsiteY1" fmla="*/ 1 h 4103688"/>
              <a:gd name="connsiteX2" fmla="*/ 3079353 w 4105275"/>
              <a:gd name="connsiteY2" fmla="*/ 1 h 4103688"/>
              <a:gd name="connsiteX3" fmla="*/ 4105275 w 4105275"/>
              <a:gd name="connsiteY3" fmla="*/ 2051844 h 4103688"/>
              <a:gd name="connsiteX4" fmla="*/ 3079353 w 4105275"/>
              <a:gd name="connsiteY4" fmla="*/ 4103687 h 4103688"/>
              <a:gd name="connsiteX5" fmla="*/ 1025922 w 4105275"/>
              <a:gd name="connsiteY5" fmla="*/ 4103687 h 4103688"/>
              <a:gd name="connsiteX6" fmla="*/ 0 w 4105275"/>
              <a:gd name="connsiteY6" fmla="*/ 2051844 h 4103688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079353 w 4105275"/>
              <a:gd name="connsiteY2" fmla="*/ 0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906667 w 4105275"/>
              <a:gd name="connsiteY2" fmla="*/ 1030515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3906667"/>
              <a:gd name="connsiteY0" fmla="*/ 2051843 h 4103686"/>
              <a:gd name="connsiteX1" fmla="*/ 2056437 w 3906667"/>
              <a:gd name="connsiteY1" fmla="*/ 0 h 4103686"/>
              <a:gd name="connsiteX2" fmla="*/ 3906667 w 3906667"/>
              <a:gd name="connsiteY2" fmla="*/ 1030515 h 4103686"/>
              <a:gd name="connsiteX3" fmla="*/ 3902075 w 3906667"/>
              <a:gd name="connsiteY3" fmla="*/ 3144043 h 4103686"/>
              <a:gd name="connsiteX4" fmla="*/ 3079353 w 3906667"/>
              <a:gd name="connsiteY4" fmla="*/ 4103686 h 4103686"/>
              <a:gd name="connsiteX5" fmla="*/ 1025922 w 3906667"/>
              <a:gd name="connsiteY5" fmla="*/ 4103686 h 4103686"/>
              <a:gd name="connsiteX6" fmla="*/ 0 w 3906667"/>
              <a:gd name="connsiteY6" fmla="*/ 2051843 h 4103686"/>
              <a:gd name="connsiteX0" fmla="*/ 0 w 3906667"/>
              <a:gd name="connsiteY0" fmla="*/ 2051843 h 4162953"/>
              <a:gd name="connsiteX1" fmla="*/ 2056437 w 3906667"/>
              <a:gd name="connsiteY1" fmla="*/ 0 h 4162953"/>
              <a:gd name="connsiteX2" fmla="*/ 3906667 w 3906667"/>
              <a:gd name="connsiteY2" fmla="*/ 1030515 h 4162953"/>
              <a:gd name="connsiteX3" fmla="*/ 3902075 w 3906667"/>
              <a:gd name="connsiteY3" fmla="*/ 3144043 h 4162953"/>
              <a:gd name="connsiteX4" fmla="*/ 2114153 w 3906667"/>
              <a:gd name="connsiteY4" fmla="*/ 4162953 h 4162953"/>
              <a:gd name="connsiteX5" fmla="*/ 1025922 w 3906667"/>
              <a:gd name="connsiteY5" fmla="*/ 4103686 h 4162953"/>
              <a:gd name="connsiteX6" fmla="*/ 0 w 3906667"/>
              <a:gd name="connsiteY6" fmla="*/ 2051843 h 4162953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1025922 w 3906667"/>
              <a:gd name="connsiteY5" fmla="*/ 4103686 h 4179886"/>
              <a:gd name="connsiteX6" fmla="*/ 0 w 3906667"/>
              <a:gd name="connsiteY6" fmla="*/ 2051843 h 4179886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297789 w 3906667"/>
              <a:gd name="connsiteY5" fmla="*/ 3138486 h 4179886"/>
              <a:gd name="connsiteX6" fmla="*/ 0 w 3906667"/>
              <a:gd name="connsiteY6" fmla="*/ 2051843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18389 w 3627267"/>
              <a:gd name="connsiteY5" fmla="*/ 3138486 h 4179886"/>
              <a:gd name="connsiteX6" fmla="*/ 0 w 3627267"/>
              <a:gd name="connsiteY6" fmla="*/ 1052776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4102 w 3627267"/>
              <a:gd name="connsiteY5" fmla="*/ 3136105 h 4179886"/>
              <a:gd name="connsiteX6" fmla="*/ 0 w 3627267"/>
              <a:gd name="connsiteY6" fmla="*/ 1052776 h 4179886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44043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34518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4886"/>
              <a:gd name="connsiteY0" fmla="*/ 1052776 h 4182268"/>
              <a:gd name="connsiteX1" fmla="*/ 1777037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0 w 3624886"/>
              <a:gd name="connsiteY0" fmla="*/ 1052776 h 4182268"/>
              <a:gd name="connsiteX1" fmla="*/ 1817519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1116" h="4182268">
                <a:moveTo>
                  <a:pt x="992" y="1048013"/>
                </a:moveTo>
                <a:lnTo>
                  <a:pt x="1813749" y="0"/>
                </a:lnTo>
                <a:lnTo>
                  <a:pt x="3621116" y="1047184"/>
                </a:lnTo>
                <a:cubicBezTo>
                  <a:pt x="3619585" y="1751693"/>
                  <a:pt x="3620436" y="2430009"/>
                  <a:pt x="3618905" y="3134518"/>
                </a:cubicBezTo>
                <a:lnTo>
                  <a:pt x="1811933" y="4182268"/>
                </a:lnTo>
                <a:lnTo>
                  <a:pt x="332" y="3136105"/>
                </a:lnTo>
                <a:cubicBezTo>
                  <a:pt x="-1035" y="2441662"/>
                  <a:pt x="2359" y="1742456"/>
                  <a:pt x="992" y="1048013"/>
                </a:cubicBezTo>
                <a:close/>
              </a:path>
            </a:pathLst>
          </a:custGeom>
          <a:solidFill>
            <a:srgbClr val="FFFFFF"/>
          </a:solidFill>
          <a:ln w="38100"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voettekst 3"/>
          <p:cNvSpPr>
            <a:spLocks noGrp="1"/>
          </p:cNvSpPr>
          <p:nvPr>
            <p:ph type="ftr" sz="quarter" idx="3"/>
          </p:nvPr>
        </p:nvSpPr>
        <p:spPr>
          <a:xfrm>
            <a:off x="1676400" y="12533087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218596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ze 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8">
            <a:extLst>
              <a:ext uri="{FF2B5EF4-FFF2-40B4-BE49-F238E27FC236}">
                <a16:creationId xmlns:a16="http://schemas.microsoft.com/office/drawing/2014/main" id="{58EB5EBE-B723-48BE-A85E-11D1B236BB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18922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afbeelding 28">
            <a:extLst>
              <a:ext uri="{FF2B5EF4-FFF2-40B4-BE49-F238E27FC236}">
                <a16:creationId xmlns:a16="http://schemas.microsoft.com/office/drawing/2014/main" id="{D10DA249-19B1-4437-BAE1-E4228D28FA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004004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jdelijke aanduiding voor afbeelding 28">
            <a:extLst>
              <a:ext uri="{FF2B5EF4-FFF2-40B4-BE49-F238E27FC236}">
                <a16:creationId xmlns:a16="http://schemas.microsoft.com/office/drawing/2014/main" id="{579C7F8A-3E63-4D3A-AFDE-36090B3A4B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389086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afbeelding 28">
            <a:extLst>
              <a:ext uri="{FF2B5EF4-FFF2-40B4-BE49-F238E27FC236}">
                <a16:creationId xmlns:a16="http://schemas.microsoft.com/office/drawing/2014/main" id="{75A1E3CA-AFF6-4B65-8DF5-7E109071E3A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5774168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afbeelding 28">
            <a:extLst>
              <a:ext uri="{FF2B5EF4-FFF2-40B4-BE49-F238E27FC236}">
                <a16:creationId xmlns:a16="http://schemas.microsoft.com/office/drawing/2014/main" id="{D20B0C59-9DDD-469C-AB85-3BBBEF3D031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159250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afbeelding 28">
            <a:extLst>
              <a:ext uri="{FF2B5EF4-FFF2-40B4-BE49-F238E27FC236}">
                <a16:creationId xmlns:a16="http://schemas.microsoft.com/office/drawing/2014/main" id="{3A1C210A-5E1B-4AE3-9206-F72BB139D63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544326" y="1185243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afbeelding 28">
            <a:extLst>
              <a:ext uri="{FF2B5EF4-FFF2-40B4-BE49-F238E27FC236}">
                <a16:creationId xmlns:a16="http://schemas.microsoft.com/office/drawing/2014/main" id="{DF53258D-2D4F-4B97-B01E-6E5A51A6336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618922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afbeelding 28">
            <a:extLst>
              <a:ext uri="{FF2B5EF4-FFF2-40B4-BE49-F238E27FC236}">
                <a16:creationId xmlns:a16="http://schemas.microsoft.com/office/drawing/2014/main" id="{7BA50820-827A-47F4-8B87-4957A88000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004004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afbeelding 28">
            <a:extLst>
              <a:ext uri="{FF2B5EF4-FFF2-40B4-BE49-F238E27FC236}">
                <a16:creationId xmlns:a16="http://schemas.microsoft.com/office/drawing/2014/main" id="{22B18EEF-761F-45C1-AEB7-3943D157C2B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389086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jdelijke aanduiding voor afbeelding 28">
            <a:extLst>
              <a:ext uri="{FF2B5EF4-FFF2-40B4-BE49-F238E27FC236}">
                <a16:creationId xmlns:a16="http://schemas.microsoft.com/office/drawing/2014/main" id="{6F42F1E8-8AFD-4C16-8395-DA331E29CB7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5774168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3" name="Tijdelijke aanduiding voor afbeelding 28">
            <a:extLst>
              <a:ext uri="{FF2B5EF4-FFF2-40B4-BE49-F238E27FC236}">
                <a16:creationId xmlns:a16="http://schemas.microsoft.com/office/drawing/2014/main" id="{7B9C013A-9811-4B9F-BB2F-B630F1B9277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159250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afbeelding 28">
            <a:extLst>
              <a:ext uri="{FF2B5EF4-FFF2-40B4-BE49-F238E27FC236}">
                <a16:creationId xmlns:a16="http://schemas.microsoft.com/office/drawing/2014/main" id="{DFECC87D-4025-4481-8264-2EF26849CBA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0544326" y="248326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28">
            <a:extLst>
              <a:ext uri="{FF2B5EF4-FFF2-40B4-BE49-F238E27FC236}">
                <a16:creationId xmlns:a16="http://schemas.microsoft.com/office/drawing/2014/main" id="{75D9727C-E71A-492F-A4BC-DADBB5D79CF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463676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28">
            <a:extLst>
              <a:ext uri="{FF2B5EF4-FFF2-40B4-BE49-F238E27FC236}">
                <a16:creationId xmlns:a16="http://schemas.microsoft.com/office/drawing/2014/main" id="{FE117C08-BC69-45A1-B5D1-9FA0902DE12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848758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afbeelding 28">
            <a:extLst>
              <a:ext uri="{FF2B5EF4-FFF2-40B4-BE49-F238E27FC236}">
                <a16:creationId xmlns:a16="http://schemas.microsoft.com/office/drawing/2014/main" id="{B25F620B-0E79-49BB-BB1E-8C022195DE0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233840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8" name="Tijdelijke aanduiding voor afbeelding 28">
            <a:extLst>
              <a:ext uri="{FF2B5EF4-FFF2-40B4-BE49-F238E27FC236}">
                <a16:creationId xmlns:a16="http://schemas.microsoft.com/office/drawing/2014/main" id="{C7105796-D985-4E7A-A026-ACA2C4B58C3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618922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afbeelding 28">
            <a:extLst>
              <a:ext uri="{FF2B5EF4-FFF2-40B4-BE49-F238E27FC236}">
                <a16:creationId xmlns:a16="http://schemas.microsoft.com/office/drawing/2014/main" id="{ECFB7E74-04C3-4EE5-A92B-179818FBC6B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1004004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afbeelding 28">
            <a:extLst>
              <a:ext uri="{FF2B5EF4-FFF2-40B4-BE49-F238E27FC236}">
                <a16:creationId xmlns:a16="http://schemas.microsoft.com/office/drawing/2014/main" id="{9D861CA4-0953-4184-9432-7E5D2611BE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389086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1" name="Tijdelijke aanduiding voor afbeelding 28">
            <a:extLst>
              <a:ext uri="{FF2B5EF4-FFF2-40B4-BE49-F238E27FC236}">
                <a16:creationId xmlns:a16="http://schemas.microsoft.com/office/drawing/2014/main" id="{31752FB2-0E48-4312-A04C-C9E305A97EA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774168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28">
            <a:extLst>
              <a:ext uri="{FF2B5EF4-FFF2-40B4-BE49-F238E27FC236}">
                <a16:creationId xmlns:a16="http://schemas.microsoft.com/office/drawing/2014/main" id="{ECBB0E4A-ACC8-4067-A8C3-EC0CBA808CF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159250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28">
            <a:extLst>
              <a:ext uri="{FF2B5EF4-FFF2-40B4-BE49-F238E27FC236}">
                <a16:creationId xmlns:a16="http://schemas.microsoft.com/office/drawing/2014/main" id="{6501BEB3-CEAF-4CC6-A2F2-DA0324AA181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0544326" y="377549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Tijdelijke aanduiding voor afbeelding 28">
            <a:extLst>
              <a:ext uri="{FF2B5EF4-FFF2-40B4-BE49-F238E27FC236}">
                <a16:creationId xmlns:a16="http://schemas.microsoft.com/office/drawing/2014/main" id="{02130AF0-8B00-4A25-BC62-D0BD88FD6A8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63676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5" name="Tijdelijke aanduiding voor afbeelding 28">
            <a:extLst>
              <a:ext uri="{FF2B5EF4-FFF2-40B4-BE49-F238E27FC236}">
                <a16:creationId xmlns:a16="http://schemas.microsoft.com/office/drawing/2014/main" id="{DCAA8CA3-2394-4083-8404-4E730A9DC3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848758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6" name="Tijdelijke aanduiding voor afbeelding 28">
            <a:extLst>
              <a:ext uri="{FF2B5EF4-FFF2-40B4-BE49-F238E27FC236}">
                <a16:creationId xmlns:a16="http://schemas.microsoft.com/office/drawing/2014/main" id="{FB55CC85-C2B4-4BED-A325-7F02DDD6B4F6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233840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7" name="Tijdelijke aanduiding voor afbeelding 28">
            <a:extLst>
              <a:ext uri="{FF2B5EF4-FFF2-40B4-BE49-F238E27FC236}">
                <a16:creationId xmlns:a16="http://schemas.microsoft.com/office/drawing/2014/main" id="{F5EEEC06-616D-45FA-92DF-A3B6A848D489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618922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8" name="Tijdelijke aanduiding voor afbeelding 28">
            <a:extLst>
              <a:ext uri="{FF2B5EF4-FFF2-40B4-BE49-F238E27FC236}">
                <a16:creationId xmlns:a16="http://schemas.microsoft.com/office/drawing/2014/main" id="{E02AE3F4-2BFF-4D53-AE27-7168BA522487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1004004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9" name="Tijdelijke aanduiding voor afbeelding 28">
            <a:extLst>
              <a:ext uri="{FF2B5EF4-FFF2-40B4-BE49-F238E27FC236}">
                <a16:creationId xmlns:a16="http://schemas.microsoft.com/office/drawing/2014/main" id="{DDFC604D-D202-4F33-9B3E-98666A15FAF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3389086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0" name="Tijdelijke aanduiding voor afbeelding 28">
            <a:extLst>
              <a:ext uri="{FF2B5EF4-FFF2-40B4-BE49-F238E27FC236}">
                <a16:creationId xmlns:a16="http://schemas.microsoft.com/office/drawing/2014/main" id="{185619DD-744D-41D3-8F43-F00085D4EAA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15774168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1" name="Tijdelijke aanduiding voor afbeelding 28">
            <a:extLst>
              <a:ext uri="{FF2B5EF4-FFF2-40B4-BE49-F238E27FC236}">
                <a16:creationId xmlns:a16="http://schemas.microsoft.com/office/drawing/2014/main" id="{7762389B-8911-4DAC-8790-821B5084D863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8159250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2" name="Tijdelijke aanduiding voor afbeelding 28">
            <a:extLst>
              <a:ext uri="{FF2B5EF4-FFF2-40B4-BE49-F238E27FC236}">
                <a16:creationId xmlns:a16="http://schemas.microsoft.com/office/drawing/2014/main" id="{8019FD43-27DA-4F8F-AA4F-959ABD29ADEE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20544326" y="5075229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3" name="Tijdelijke aanduiding voor afbeelding 28">
            <a:extLst>
              <a:ext uri="{FF2B5EF4-FFF2-40B4-BE49-F238E27FC236}">
                <a16:creationId xmlns:a16="http://schemas.microsoft.com/office/drawing/2014/main" id="{90F411E7-E313-4764-A8D7-B8F4E6D9B2F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1463676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4" name="Tijdelijke aanduiding voor afbeelding 28">
            <a:extLst>
              <a:ext uri="{FF2B5EF4-FFF2-40B4-BE49-F238E27FC236}">
                <a16:creationId xmlns:a16="http://schemas.microsoft.com/office/drawing/2014/main" id="{76BEC6B2-2A94-4ADE-B709-1851BE98D33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848758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5" name="Tijdelijke aanduiding voor afbeelding 28">
            <a:extLst>
              <a:ext uri="{FF2B5EF4-FFF2-40B4-BE49-F238E27FC236}">
                <a16:creationId xmlns:a16="http://schemas.microsoft.com/office/drawing/2014/main" id="{382699EC-31FD-4D10-BB0F-188BA06903DC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6233840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6" name="Tijdelijke aanduiding voor afbeelding 28">
            <a:extLst>
              <a:ext uri="{FF2B5EF4-FFF2-40B4-BE49-F238E27FC236}">
                <a16:creationId xmlns:a16="http://schemas.microsoft.com/office/drawing/2014/main" id="{4C7A2F17-944A-48F0-B63A-83449493FF3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8618922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7" name="Tijdelijke aanduiding voor afbeelding 28">
            <a:extLst>
              <a:ext uri="{FF2B5EF4-FFF2-40B4-BE49-F238E27FC236}">
                <a16:creationId xmlns:a16="http://schemas.microsoft.com/office/drawing/2014/main" id="{9696E150-501B-4A78-B2A4-4BE5AE110D3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1004004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8" name="Tijdelijke aanduiding voor afbeelding 28">
            <a:extLst>
              <a:ext uri="{FF2B5EF4-FFF2-40B4-BE49-F238E27FC236}">
                <a16:creationId xmlns:a16="http://schemas.microsoft.com/office/drawing/2014/main" id="{282701D2-E5F6-4CAE-9AA9-C4D55087951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3389086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9" name="Tijdelijke aanduiding voor afbeelding 28">
            <a:extLst>
              <a:ext uri="{FF2B5EF4-FFF2-40B4-BE49-F238E27FC236}">
                <a16:creationId xmlns:a16="http://schemas.microsoft.com/office/drawing/2014/main" id="{861A0792-9F93-40BE-933F-FC562EFDC523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5774168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0" name="Tijdelijke aanduiding voor afbeelding 28">
            <a:extLst>
              <a:ext uri="{FF2B5EF4-FFF2-40B4-BE49-F238E27FC236}">
                <a16:creationId xmlns:a16="http://schemas.microsoft.com/office/drawing/2014/main" id="{EFBC8BB9-00FA-4850-8D9F-7B00959C5893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18159250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1" name="Tijdelijke aanduiding voor afbeelding 28">
            <a:extLst>
              <a:ext uri="{FF2B5EF4-FFF2-40B4-BE49-F238E27FC236}">
                <a16:creationId xmlns:a16="http://schemas.microsoft.com/office/drawing/2014/main" id="{72FF2F32-07FF-40D4-8230-4ADF30A4F362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20544326" y="636745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2" name="Tijdelijke aanduiding voor afbeelding 28">
            <a:extLst>
              <a:ext uri="{FF2B5EF4-FFF2-40B4-BE49-F238E27FC236}">
                <a16:creationId xmlns:a16="http://schemas.microsoft.com/office/drawing/2014/main" id="{0ECF8507-F2A0-40F0-A88E-567D1833D46D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463676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3" name="Tijdelijke aanduiding voor afbeelding 28">
            <a:extLst>
              <a:ext uri="{FF2B5EF4-FFF2-40B4-BE49-F238E27FC236}">
                <a16:creationId xmlns:a16="http://schemas.microsoft.com/office/drawing/2014/main" id="{8E39E0AD-6F9F-41C3-808C-9C83B221CAB1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848758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4" name="Tijdelijke aanduiding voor afbeelding 28">
            <a:extLst>
              <a:ext uri="{FF2B5EF4-FFF2-40B4-BE49-F238E27FC236}">
                <a16:creationId xmlns:a16="http://schemas.microsoft.com/office/drawing/2014/main" id="{67337CB6-9E70-4C61-AC7E-16BEF3CB852F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233840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5" name="Tijdelijke aanduiding voor afbeelding 28">
            <a:extLst>
              <a:ext uri="{FF2B5EF4-FFF2-40B4-BE49-F238E27FC236}">
                <a16:creationId xmlns:a16="http://schemas.microsoft.com/office/drawing/2014/main" id="{C701C9F8-E8F4-4505-99FC-8112B3F11DF3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8618922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6" name="Tijdelijke aanduiding voor afbeelding 28">
            <a:extLst>
              <a:ext uri="{FF2B5EF4-FFF2-40B4-BE49-F238E27FC236}">
                <a16:creationId xmlns:a16="http://schemas.microsoft.com/office/drawing/2014/main" id="{85F9CF49-ED7F-46BE-8447-2A4574F32AFB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1004004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7" name="Tijdelijke aanduiding voor afbeelding 28">
            <a:extLst>
              <a:ext uri="{FF2B5EF4-FFF2-40B4-BE49-F238E27FC236}">
                <a16:creationId xmlns:a16="http://schemas.microsoft.com/office/drawing/2014/main" id="{E60D369D-1112-4ED8-A823-F4E017779C46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13389086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8" name="Tijdelijke aanduiding voor afbeelding 28">
            <a:extLst>
              <a:ext uri="{FF2B5EF4-FFF2-40B4-BE49-F238E27FC236}">
                <a16:creationId xmlns:a16="http://schemas.microsoft.com/office/drawing/2014/main" id="{DF8E6FC8-D7E5-4B99-8D76-5F81934F1A38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15774168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9" name="Tijdelijke aanduiding voor afbeelding 28">
            <a:extLst>
              <a:ext uri="{FF2B5EF4-FFF2-40B4-BE49-F238E27FC236}">
                <a16:creationId xmlns:a16="http://schemas.microsoft.com/office/drawing/2014/main" id="{D6093C2E-B423-4CFE-9333-7A0390CD90C6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8159250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0" name="Tijdelijke aanduiding voor afbeelding 28">
            <a:extLst>
              <a:ext uri="{FF2B5EF4-FFF2-40B4-BE49-F238E27FC236}">
                <a16:creationId xmlns:a16="http://schemas.microsoft.com/office/drawing/2014/main" id="{A0A0E1E5-009E-4E37-8872-3F8CB5F2F455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20544326" y="7659681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1" name="Tijdelijke aanduiding voor afbeelding 28">
            <a:extLst>
              <a:ext uri="{FF2B5EF4-FFF2-40B4-BE49-F238E27FC236}">
                <a16:creationId xmlns:a16="http://schemas.microsoft.com/office/drawing/2014/main" id="{95E05C57-AA92-4FAB-A60E-8DCB9E7DF523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1463676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2" name="Tijdelijke aanduiding voor afbeelding 28">
            <a:extLst>
              <a:ext uri="{FF2B5EF4-FFF2-40B4-BE49-F238E27FC236}">
                <a16:creationId xmlns:a16="http://schemas.microsoft.com/office/drawing/2014/main" id="{3EC4C6A3-BC65-49CB-93BA-6031CD69D3A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3848758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3" name="Tijdelijke aanduiding voor afbeelding 28">
            <a:extLst>
              <a:ext uri="{FF2B5EF4-FFF2-40B4-BE49-F238E27FC236}">
                <a16:creationId xmlns:a16="http://schemas.microsoft.com/office/drawing/2014/main" id="{F19B7973-87BE-48C1-83D7-5D07ED427398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6233840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4" name="Tijdelijke aanduiding voor afbeelding 28">
            <a:extLst>
              <a:ext uri="{FF2B5EF4-FFF2-40B4-BE49-F238E27FC236}">
                <a16:creationId xmlns:a16="http://schemas.microsoft.com/office/drawing/2014/main" id="{11D0384F-7558-4F36-A4FE-ED4B0F9D513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8618922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5" name="Tijdelijke aanduiding voor afbeelding 28">
            <a:extLst>
              <a:ext uri="{FF2B5EF4-FFF2-40B4-BE49-F238E27FC236}">
                <a16:creationId xmlns:a16="http://schemas.microsoft.com/office/drawing/2014/main" id="{BA8B411E-1CC1-44C0-B791-931AEEC06933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11004004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6" name="Tijdelijke aanduiding voor afbeelding 28">
            <a:extLst>
              <a:ext uri="{FF2B5EF4-FFF2-40B4-BE49-F238E27FC236}">
                <a16:creationId xmlns:a16="http://schemas.microsoft.com/office/drawing/2014/main" id="{846AD45D-0796-43FB-95FA-1824D86B31F2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13389086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7" name="Tijdelijke aanduiding voor afbeelding 28">
            <a:extLst>
              <a:ext uri="{FF2B5EF4-FFF2-40B4-BE49-F238E27FC236}">
                <a16:creationId xmlns:a16="http://schemas.microsoft.com/office/drawing/2014/main" id="{8E22DE81-6566-4526-B990-D378162682AD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15774168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8" name="Tijdelijke aanduiding voor afbeelding 28">
            <a:extLst>
              <a:ext uri="{FF2B5EF4-FFF2-40B4-BE49-F238E27FC236}">
                <a16:creationId xmlns:a16="http://schemas.microsoft.com/office/drawing/2014/main" id="{BE8DE6D7-316A-4BF2-BD14-518DEF8A11D6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8159250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9" name="Tijdelijke aanduiding voor afbeelding 28">
            <a:extLst>
              <a:ext uri="{FF2B5EF4-FFF2-40B4-BE49-F238E27FC236}">
                <a16:creationId xmlns:a16="http://schemas.microsoft.com/office/drawing/2014/main" id="{A0FD16E6-9986-4F26-A291-22BEE1094D94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20544326" y="8955605"/>
            <a:ext cx="2376000" cy="129222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ekstvak 1"/>
          <p:cNvSpPr txBox="1"/>
          <p:nvPr userDrawn="1"/>
        </p:nvSpPr>
        <p:spPr>
          <a:xfrm>
            <a:off x="1454595" y="1829428"/>
            <a:ext cx="669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dirty="0">
                <a:solidFill>
                  <a:schemeClr val="tx2"/>
                </a:solidFill>
                <a:latin typeface="+mj-lt"/>
              </a:rPr>
              <a:t>Onze Partners</a:t>
            </a:r>
          </a:p>
        </p:txBody>
      </p:sp>
      <p:pic>
        <p:nvPicPr>
          <p:cNvPr id="6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79026344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/kop - Rode zesho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eshoek 15"/>
          <p:cNvSpPr/>
          <p:nvPr userDrawn="1"/>
        </p:nvSpPr>
        <p:spPr>
          <a:xfrm rot="16200000">
            <a:off x="1117999" y="1848249"/>
            <a:ext cx="11360156" cy="9793236"/>
          </a:xfrm>
          <a:prstGeom prst="hexagon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3215720" y="5149998"/>
            <a:ext cx="12318122" cy="3189736"/>
          </a:xfrm>
          <a:prstGeom prst="rect">
            <a:avLst/>
          </a:prstGeom>
        </p:spPr>
        <p:txBody>
          <a:bodyPr anchor="ctr"/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204335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opositie - Innovat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ettyImages-508079643.jpg"/>
          <p:cNvSpPr>
            <a:spLocks noGrp="1"/>
          </p:cNvSpPr>
          <p:nvPr>
            <p:ph type="pic" idx="21"/>
          </p:nvPr>
        </p:nvSpPr>
        <p:spPr>
          <a:xfrm>
            <a:off x="-1" y="0"/>
            <a:ext cx="24384001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141" name="Vorm"/>
          <p:cNvSpPr/>
          <p:nvPr/>
        </p:nvSpPr>
        <p:spPr>
          <a:xfrm>
            <a:off x="0" y="5297487"/>
            <a:ext cx="24384000" cy="84185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92"/>
                </a:lnTo>
                <a:lnTo>
                  <a:pt x="0" y="11754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11754"/>
                </a:lnTo>
                <a:lnTo>
                  <a:pt x="7028" y="1175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142" name="Veelhoek"/>
          <p:cNvSpPr/>
          <p:nvPr/>
        </p:nvSpPr>
        <p:spPr>
          <a:xfrm>
            <a:off x="1783713" y="2879222"/>
            <a:ext cx="6176103" cy="7131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0294D3">
              <a:alpha val="95000"/>
            </a:srgbClr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143" name="Subheading met oplossing op het inzicht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780488" y="11264356"/>
            <a:ext cx="16656377" cy="777678"/>
          </a:xfrm>
          <a:prstGeom prst="rect">
            <a:avLst/>
          </a:prstGeom>
        </p:spPr>
        <p:txBody>
          <a:bodyPr/>
          <a:lstStyle>
            <a:lvl1pPr defTabSz="2413955">
              <a:lnSpc>
                <a:spcPct val="120000"/>
              </a:lnSpc>
              <a:defRPr sz="4455" b="0">
                <a:solidFill>
                  <a:srgbClr val="0294D3"/>
                </a:solidFill>
                <a:latin typeface="+mn-lt"/>
              </a:defRPr>
            </a:lvl1pPr>
          </a:lstStyle>
          <a:p>
            <a:r>
              <a:rPr dirty="0"/>
              <a:t>Subheading met </a:t>
            </a:r>
            <a:r>
              <a:rPr dirty="0" err="1"/>
              <a:t>oplossing</a:t>
            </a:r>
            <a:r>
              <a:rPr dirty="0"/>
              <a:t> op het </a:t>
            </a:r>
            <a:r>
              <a:rPr dirty="0" err="1"/>
              <a:t>inzicht</a:t>
            </a:r>
            <a:endParaRPr dirty="0"/>
          </a:p>
        </p:txBody>
      </p:sp>
      <p:sp>
        <p:nvSpPr>
          <p:cNvPr id="144" name="Heading mbt innovatie over max 3 regels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2519724" y="4545077"/>
            <a:ext cx="8784240" cy="3799841"/>
          </a:xfrm>
          <a:prstGeom prst="rect">
            <a:avLst/>
          </a:prstGeom>
          <a:effectLst>
            <a:outerShdw blurRad="342900" dir="5400000" rotWithShape="0">
              <a:srgbClr val="000000">
                <a:alpha val="44445"/>
              </a:srgbClr>
            </a:outerShdw>
          </a:effectLst>
        </p:spPr>
        <p:txBody>
          <a:bodyPr anchor="ctr">
            <a:spAutoFit/>
          </a:bodyPr>
          <a:lstStyle>
            <a:lvl1pPr defTabSz="457200">
              <a:lnSpc>
                <a:spcPct val="90000"/>
              </a:lnSpc>
              <a:defRPr sz="8700" b="1">
                <a:latin typeface="+mj-lt"/>
              </a:defRPr>
            </a:lvl1pPr>
          </a:lstStyle>
          <a:p>
            <a:r>
              <a:t>Heading mbt innovatie over max 3 regels</a:t>
            </a:r>
          </a:p>
        </p:txBody>
      </p:sp>
    </p:spTree>
    <p:extLst>
      <p:ext uri="{BB962C8B-B14F-4D97-AF65-F5344CB8AC3E}">
        <p14:creationId xmlns:p14="http://schemas.microsoft.com/office/powerpoint/2010/main" val="1794025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593221" y="12435245"/>
            <a:ext cx="1463200" cy="10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39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/kop - Witte zesho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eshoek 15"/>
          <p:cNvSpPr/>
          <p:nvPr userDrawn="1"/>
        </p:nvSpPr>
        <p:spPr>
          <a:xfrm rot="16200000">
            <a:off x="1117999" y="1848249"/>
            <a:ext cx="11360156" cy="9793236"/>
          </a:xfrm>
          <a:prstGeom prst="hexagon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480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3215720" y="5149998"/>
            <a:ext cx="12318122" cy="3189736"/>
          </a:xfrm>
          <a:prstGeom prst="rect">
            <a:avLst/>
          </a:prstGeom>
        </p:spPr>
        <p:txBody>
          <a:bodyPr anchor="ctr"/>
          <a:lstStyle>
            <a:lvl1pPr algn="l">
              <a:defRPr sz="12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678064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ak shoppen slimm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eer"/>
          <p:cNvGrpSpPr/>
          <p:nvPr userDrawn="1"/>
        </p:nvGrpSpPr>
        <p:grpSpPr>
          <a:xfrm>
            <a:off x="17220684" y="9311134"/>
            <a:ext cx="8230632" cy="9503916"/>
            <a:chOff x="721251" y="0"/>
            <a:chExt cx="9324490" cy="10766993"/>
          </a:xfrm>
        </p:grpSpPr>
        <p:sp>
          <p:nvSpPr>
            <p:cNvPr id="9" name="Veelhoek"/>
            <p:cNvSpPr/>
            <p:nvPr/>
          </p:nvSpPr>
          <p:spPr>
            <a:xfrm>
              <a:off x="721251" y="0"/>
              <a:ext cx="9324490" cy="10766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54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6510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6400"/>
            </a:p>
          </p:txBody>
        </p:sp>
        <p:pic>
          <p:nvPicPr>
            <p:cNvPr id="10" name="Afbeelding" descr="Afbeeldi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22119" y="2363823"/>
              <a:ext cx="4675721" cy="17890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1854200" y="4297362"/>
            <a:ext cx="15875000" cy="51212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7600" baseline="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Maak shoppen slimmer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439053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ge tussen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1854200" y="4297362"/>
            <a:ext cx="15875000" cy="512127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0" baseline="0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7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416226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slide_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oofdtekst - niveau é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09340" y="7223190"/>
            <a:ext cx="20965320" cy="32553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  <a:lvl2pPr>
              <a:defRPr>
                <a:solidFill>
                  <a:srgbClr val="1E1E1E"/>
                </a:solidFill>
              </a:defRPr>
            </a:lvl2pPr>
            <a:lvl3pPr>
              <a:defRPr>
                <a:solidFill>
                  <a:srgbClr val="1E1E1E"/>
                </a:solidFill>
              </a:defRPr>
            </a:lvl3pPr>
            <a:lvl4pPr>
              <a:defRPr>
                <a:solidFill>
                  <a:srgbClr val="1E1E1E"/>
                </a:solidFill>
              </a:defRPr>
            </a:lvl4pPr>
            <a:lvl5pPr>
              <a:defRPr>
                <a:solidFill>
                  <a:srgbClr val="1E1E1E"/>
                </a:solidFill>
              </a:defRPr>
            </a:lvl5pPr>
          </a:lstStyle>
          <a:p>
            <a:r>
              <a:rPr dirty="0" err="1"/>
              <a:t>Ondertitel</a:t>
            </a:r>
            <a:r>
              <a:rPr dirty="0"/>
              <a:t> </a:t>
            </a:r>
            <a:r>
              <a:rPr dirty="0" err="1"/>
              <a:t>presentatie</a:t>
            </a:r>
            <a:endParaRPr dirty="0"/>
          </a:p>
        </p:txBody>
      </p:sp>
      <p:sp>
        <p:nvSpPr>
          <p:cNvPr id="16" name="Naam presentatie"/>
          <p:cNvSpPr txBox="1">
            <a:spLocks noGrp="1"/>
          </p:cNvSpPr>
          <p:nvPr>
            <p:ph type="title" hasCustomPrompt="1"/>
          </p:nvPr>
        </p:nvSpPr>
        <p:spPr>
          <a:xfrm>
            <a:off x="1671240" y="4999401"/>
            <a:ext cx="21041520" cy="22237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E1E1E"/>
                </a:solidFill>
              </a:defRPr>
            </a:lvl1pPr>
          </a:lstStyle>
          <a:p>
            <a:r>
              <a:rPr dirty="0" err="1"/>
              <a:t>Naam</a:t>
            </a:r>
            <a:r>
              <a:rPr dirty="0"/>
              <a:t> </a:t>
            </a:r>
            <a:r>
              <a:rPr dirty="0" err="1"/>
              <a:t>presentatie</a:t>
            </a:r>
            <a:endParaRPr dirty="0"/>
          </a:p>
        </p:txBody>
      </p:sp>
      <p:pic>
        <p:nvPicPr>
          <p:cNvPr id="7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- roo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048000" y="7204076"/>
            <a:ext cx="18288000" cy="33115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>
                <a:solidFill>
                  <a:srgbClr val="1E1E1E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Ondertitel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937284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- zwar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anchor="b"/>
          <a:lstStyle>
            <a:lvl1pPr algn="ctr">
              <a:defRPr sz="12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048000" y="7204076"/>
            <a:ext cx="18288000" cy="33115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>
                <a:solidFill>
                  <a:srgbClr val="1E1E1E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Ondertitel</a:t>
            </a:r>
          </a:p>
        </p:txBody>
      </p:sp>
      <p:pic>
        <p:nvPicPr>
          <p:cNvPr id="5" name="Afbeelding" descr="Afbeeldi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8" name="Tijdelijke aanduiding voor tekst 4"/>
          <p:cNvSpPr>
            <a:spLocks noGrp="1"/>
          </p:cNvSpPr>
          <p:nvPr>
            <p:ph type="body" sz="quarter" idx="12" hasCustomPrompt="1"/>
          </p:nvPr>
        </p:nvSpPr>
        <p:spPr>
          <a:xfrm>
            <a:off x="1671320" y="12493448"/>
            <a:ext cx="9515475" cy="48339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nl-NL" dirty="0"/>
              <a:t>Voettekst</a:t>
            </a:r>
          </a:p>
        </p:txBody>
      </p:sp>
    </p:spTree>
    <p:extLst>
      <p:ext uri="{BB962C8B-B14F-4D97-AF65-F5344CB8AC3E}">
        <p14:creationId xmlns:p14="http://schemas.microsoft.com/office/powerpoint/2010/main" val="2595524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C4A73C3C-EA98-9F74-82C5-12A7692F9B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167718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4" imgW="608" imgH="608" progId="TCLayout.ActiveDocument.1">
                  <p:embed/>
                </p:oleObj>
              </mc:Choice>
              <mc:Fallback>
                <p:oleObj name="think-cell Slide" r:id="rId34" imgW="608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jdelijke aanduiding voor titel 1"/>
          <p:cNvSpPr>
            <a:spLocks noGrp="1"/>
          </p:cNvSpPr>
          <p:nvPr>
            <p:ph type="title"/>
          </p:nvPr>
        </p:nvSpPr>
        <p:spPr>
          <a:xfrm>
            <a:off x="1697294" y="707923"/>
            <a:ext cx="20989412" cy="2625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8" name="Hoofdtekst - niveau één…"/>
          <p:cNvSpPr txBox="1">
            <a:spLocks/>
          </p:cNvSpPr>
          <p:nvPr userDrawn="1"/>
        </p:nvSpPr>
        <p:spPr>
          <a:xfrm>
            <a:off x="1676400" y="3672012"/>
            <a:ext cx="21031200" cy="8345817"/>
          </a:xfrm>
          <a:prstGeom prst="rect">
            <a:avLst/>
          </a:prstGeom>
        </p:spPr>
        <p:txBody>
          <a:bodyPr anchor="t"/>
          <a:lstStyle>
            <a:lvl1pPr marL="508000" marR="0" indent="-508000" algn="l" defTabSz="2438338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Tx/>
              <a:buChar char="•"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1117600" marR="0" indent="-508000" algn="l" defTabSz="2438338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Tx/>
              <a:buChar char="•"/>
              <a:tabLst/>
              <a:defRPr sz="5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1727200" marR="0" indent="-508000" algn="l" defTabSz="2438338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Tx/>
              <a:buChar char="•"/>
              <a:tabLst/>
              <a:defRPr sz="48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2336800" marR="0" indent="-508000" algn="l" defTabSz="2438338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2946400" marR="0" indent="-508000" algn="l" defTabSz="2438338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lvl="4" hangingPunct="1"/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5" r:id="rId2"/>
    <p:sldLayoutId id="2147483686" r:id="rId3"/>
    <p:sldLayoutId id="2147483687" r:id="rId4"/>
    <p:sldLayoutId id="2147483663" r:id="rId5"/>
    <p:sldLayoutId id="2147483664" r:id="rId6"/>
    <p:sldLayoutId id="2147483649" r:id="rId7"/>
    <p:sldLayoutId id="2147483665" r:id="rId8"/>
    <p:sldLayoutId id="2147483666" r:id="rId9"/>
    <p:sldLayoutId id="2147483668" r:id="rId10"/>
    <p:sldLayoutId id="2147483669" r:id="rId11"/>
    <p:sldLayoutId id="2147483691" r:id="rId12"/>
    <p:sldLayoutId id="2147483682" r:id="rId13"/>
    <p:sldLayoutId id="2147483684" r:id="rId14"/>
    <p:sldLayoutId id="2147483678" r:id="rId15"/>
    <p:sldLayoutId id="2147483707" r:id="rId16"/>
    <p:sldLayoutId id="2147483683" r:id="rId17"/>
    <p:sldLayoutId id="2147483671" r:id="rId18"/>
    <p:sldLayoutId id="2147483672" r:id="rId19"/>
    <p:sldLayoutId id="2147483673" r:id="rId20"/>
    <p:sldLayoutId id="2147483674" r:id="rId21"/>
    <p:sldLayoutId id="2147483690" r:id="rId22"/>
    <p:sldLayoutId id="2147483675" r:id="rId23"/>
    <p:sldLayoutId id="2147483698" r:id="rId24"/>
    <p:sldLayoutId id="2147483697" r:id="rId25"/>
    <p:sldLayoutId id="2147483699" r:id="rId26"/>
    <p:sldLayoutId id="2147483700" r:id="rId27"/>
    <p:sldLayoutId id="2147483695" r:id="rId28"/>
    <p:sldLayoutId id="2147483696" r:id="rId29"/>
    <p:sldLayoutId id="2147483702" r:id="rId30"/>
    <p:sldLayoutId id="2147483706" r:id="rId31"/>
  </p:sldLayoutIdLst>
  <p:transition spd="med"/>
  <p:txStyles>
    <p:titleStyle>
      <a:lvl1pPr marL="0" marR="0" indent="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1" i="0" u="none" strike="noStrike" cap="none" spc="0" baseline="0">
          <a:solidFill>
            <a:srgbClr val="1E1E1E"/>
          </a:solidFill>
          <a:uFillTx/>
          <a:latin typeface="+mj-lt"/>
          <a:ea typeface="+mn-ea"/>
          <a:cs typeface="+mn-cs"/>
          <a:sym typeface="Geomanist"/>
        </a:defRPr>
      </a:lvl1pPr>
      <a:lvl2pPr marL="0" marR="0" indent="4572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2pPr>
      <a:lvl3pPr marL="0" marR="0" indent="9144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3pPr>
      <a:lvl4pPr marL="0" marR="0" indent="13716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4pPr>
      <a:lvl5pPr marL="0" marR="0" indent="18288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5pPr>
      <a:lvl6pPr marL="0" marR="0" indent="22860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6pPr>
      <a:lvl7pPr marL="0" marR="0" indent="27432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7pPr>
      <a:lvl8pPr marL="0" marR="0" indent="32004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8pPr>
      <a:lvl9pPr marL="0" marR="0" indent="3657600" algn="l" defTabSz="2438338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0" b="1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9pPr>
    </p:titleStyle>
    <p:bodyStyle>
      <a:lvl1pPr marL="0" marR="0" indent="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1pPr>
      <a:lvl2pPr marL="0" marR="0" indent="4572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2pPr>
      <a:lvl3pPr marL="0" marR="0" indent="9144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3pPr>
      <a:lvl4pPr marL="0" marR="0" indent="13716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4pPr>
      <a:lvl5pPr marL="0" marR="0" indent="18288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5pPr>
      <a:lvl6pPr marL="0" marR="0" indent="22860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6pPr>
      <a:lvl7pPr marL="0" marR="0" indent="27432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7pPr>
      <a:lvl8pPr marL="0" marR="0" indent="32004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8pPr>
      <a:lvl9pPr marL="0" marR="0" indent="3657600" algn="l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Geomanist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4.bin"/><Relationship Id="rId4" Type="http://schemas.microsoft.com/office/2018/10/relationships/comments" Target="../comments/modernComment_143_2977BDFC.xml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8.xml"/><Relationship Id="rId7" Type="http://schemas.openxmlformats.org/officeDocument/2006/relationships/chart" Target="../charts/chart3.xml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11" Type="http://schemas.openxmlformats.org/officeDocument/2006/relationships/image" Target="../media/image8.svg"/><Relationship Id="rId5" Type="http://schemas.openxmlformats.org/officeDocument/2006/relationships/image" Target="../media/image19.e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9.xml"/><Relationship Id="rId7" Type="http://schemas.openxmlformats.org/officeDocument/2006/relationships/hyperlink" Target="https://ja.wikipedia.org/wiki/%E3%83%95%E3%82%A1%E3%82%A4%E3%83%AB:Flag_of_the_Netherlands.svg" TargetMode="Externa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.xml"/><Relationship Id="rId6" Type="http://schemas.openxmlformats.org/officeDocument/2006/relationships/image" Target="../media/image34.png"/><Relationship Id="rId11" Type="http://schemas.openxmlformats.org/officeDocument/2006/relationships/hyperlink" Target="https://en.wikipedia.org/wiki/United_Kingdom" TargetMode="External"/><Relationship Id="rId5" Type="http://schemas.openxmlformats.org/officeDocument/2006/relationships/image" Target="../media/image1.e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9.bin"/><Relationship Id="rId9" Type="http://schemas.openxmlformats.org/officeDocument/2006/relationships/hyperlink" Target="https://en.m.wikipedia.org/wiki/Flag_of_germany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6" Type="http://schemas.openxmlformats.org/officeDocument/2006/relationships/chart" Target="../charts/chart4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sv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6" Type="http://schemas.openxmlformats.org/officeDocument/2006/relationships/chart" Target="../charts/chart1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.bin"/><Relationship Id="rId9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Afbeelding met tekst, kleding, overdekt, persoon&#10;&#10;Door AI gegenereerde inhoud is mogelijk onjuist.">
            <a:extLst>
              <a:ext uri="{FF2B5EF4-FFF2-40B4-BE49-F238E27FC236}">
                <a16:creationId xmlns:a16="http://schemas.microsoft.com/office/drawing/2014/main" id="{56F9B493-A40A-9106-1638-D25CF0B0FC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" b="78"/>
          <a:stretch>
            <a:fillRect/>
          </a:stretch>
        </p:blipFill>
        <p:spPr/>
      </p:pic>
      <p:sp>
        <p:nvSpPr>
          <p:cNvPr id="154" name="18 juli 2023"/>
          <p:cNvSpPr txBox="1">
            <a:spLocks noGrp="1"/>
          </p:cNvSpPr>
          <p:nvPr>
            <p:ph type="body" sz="quarter" idx="11"/>
          </p:nvPr>
        </p:nvSpPr>
        <p:spPr>
          <a:xfrm>
            <a:off x="12659782" y="4176183"/>
            <a:ext cx="10623551" cy="418888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fontScale="92500" lnSpcReduction="10000"/>
          </a:bodyPr>
          <a:lstStyle/>
          <a:p>
            <a:pPr fontAlgn="base"/>
            <a:r>
              <a:rPr lang="en-GB" dirty="0"/>
              <a:t>Cross-border Ecommerce met </a:t>
            </a:r>
            <a:r>
              <a:rPr lang="en-GB" dirty="0" err="1"/>
              <a:t>Bergfreunde</a:t>
            </a:r>
            <a:r>
              <a:rPr lang="en-GB" dirty="0"/>
              <a:t> – van </a:t>
            </a:r>
            <a:r>
              <a:rPr lang="en-GB" dirty="0" err="1"/>
              <a:t>lokale</a:t>
            </a:r>
            <a:r>
              <a:rPr lang="en-GB" dirty="0"/>
              <a:t> nuance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grensverleggend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3243C-AC5D-C477-E5A1-42A49C9BF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599" y="730251"/>
            <a:ext cx="18186401" cy="2651126"/>
          </a:xfrm>
        </p:spPr>
        <p:txBody>
          <a:bodyPr/>
          <a:lstStyle/>
          <a:p>
            <a:r>
              <a:rPr lang="en-NL" dirty="0"/>
              <a:t>1. Markt onderzoek</a:t>
            </a:r>
            <a:br>
              <a:rPr lang="en-NL" dirty="0"/>
            </a:br>
            <a:r>
              <a:rPr lang="en-GB" sz="5400" b="0" dirty="0">
                <a:latin typeface="+mn-lt"/>
              </a:rPr>
              <a:t>neem </a:t>
            </a:r>
            <a:r>
              <a:rPr lang="en-GB" sz="5400" b="0" dirty="0" err="1">
                <a:latin typeface="+mn-lt"/>
              </a:rPr>
              <a:t>een</a:t>
            </a:r>
            <a:r>
              <a:rPr lang="en-GB" sz="5400" b="0" dirty="0">
                <a:latin typeface="+mn-lt"/>
              </a:rPr>
              <a:t> stap </a:t>
            </a:r>
            <a:r>
              <a:rPr lang="en-GB" sz="5400" b="0" dirty="0" err="1">
                <a:latin typeface="+mn-lt"/>
              </a:rPr>
              <a:t>terug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en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verdiep</a:t>
            </a:r>
            <a:r>
              <a:rPr lang="en-GB" sz="5400" b="0" dirty="0">
                <a:latin typeface="+mn-lt"/>
              </a:rPr>
              <a:t> je </a:t>
            </a:r>
            <a:r>
              <a:rPr lang="en-GB" sz="5400" b="0" dirty="0" err="1">
                <a:latin typeface="+mn-lt"/>
              </a:rPr>
              <a:t>goed</a:t>
            </a:r>
            <a:r>
              <a:rPr lang="en-GB" sz="5400" b="0" dirty="0">
                <a:latin typeface="+mn-lt"/>
              </a:rPr>
              <a:t> in de </a:t>
            </a:r>
            <a:r>
              <a:rPr lang="en-GB" sz="5400" b="0" dirty="0" err="1">
                <a:latin typeface="+mn-lt"/>
              </a:rPr>
              <a:t>lokale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markt</a:t>
            </a:r>
            <a:endParaRPr lang="en-NL" sz="54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43853-EA29-7404-78D2-81E0B30CD352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60919" y="3903298"/>
            <a:ext cx="3856732" cy="8345817"/>
          </a:xfrm>
        </p:spPr>
        <p:txBody>
          <a:bodyPr/>
          <a:lstStyle/>
          <a:p>
            <a:pPr marL="0" indent="0">
              <a:buNone/>
            </a:pPr>
            <a:r>
              <a:rPr lang="en-NL" sz="4400" dirty="0">
                <a:solidFill>
                  <a:schemeClr val="bg1"/>
                </a:solidFill>
              </a:rPr>
              <a:t>Top tip – check het Google International Growth Agency Program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69DE17-D43A-5FA9-88CC-66D9561FE3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4C16105D-4711-90EC-2F1D-ED66A267D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07" y="3633189"/>
            <a:ext cx="9212207" cy="807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B9DBA-80BA-34C5-EF5A-DF8892DD0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DE96174-858E-FE15-3058-FCA0A5B6BEE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43537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0E42CA-109B-2996-BC71-1240D8250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38" name="Title 1">
            <a:extLst>
              <a:ext uri="{FF2B5EF4-FFF2-40B4-BE49-F238E27FC236}">
                <a16:creationId xmlns:a16="http://schemas.microsoft.com/office/drawing/2014/main" id="{5A0727CB-9A04-3360-CA64-C0AA4E88D41D}"/>
              </a:ext>
            </a:extLst>
          </p:cNvPr>
          <p:cNvSpPr txBox="1">
            <a:spLocks/>
          </p:cNvSpPr>
          <p:nvPr/>
        </p:nvSpPr>
        <p:spPr>
          <a:xfrm>
            <a:off x="6197599" y="730251"/>
            <a:ext cx="1818640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en-US" dirty="0"/>
              <a:t>Un Paese, due </a:t>
            </a:r>
            <a:r>
              <a:rPr lang="en-US" dirty="0" err="1"/>
              <a:t>velocità</a:t>
            </a:r>
            <a:br>
              <a:rPr lang="en-NL" dirty="0"/>
            </a:br>
            <a:r>
              <a:rPr lang="en-GB" sz="5400" b="0" dirty="0">
                <a:latin typeface="+mn-lt"/>
              </a:rPr>
              <a:t>Een </a:t>
            </a:r>
            <a:r>
              <a:rPr lang="en-GB" sz="5400" b="0" dirty="0" err="1">
                <a:latin typeface="+mn-lt"/>
              </a:rPr>
              <a:t>gespleten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markt</a:t>
            </a:r>
            <a:r>
              <a:rPr lang="en-GB" sz="5400" b="0" dirty="0">
                <a:latin typeface="+mn-lt"/>
              </a:rPr>
              <a:t>, vol met </a:t>
            </a:r>
            <a:r>
              <a:rPr lang="en-GB" sz="5400" b="0" dirty="0" err="1">
                <a:latin typeface="+mn-lt"/>
              </a:rPr>
              <a:t>passie</a:t>
            </a:r>
            <a:endParaRPr lang="en-NL" sz="5400" dirty="0">
              <a:latin typeface="+mn-lt"/>
            </a:endParaRPr>
          </a:p>
        </p:txBody>
      </p:sp>
      <p:grpSp>
        <p:nvGrpSpPr>
          <p:cNvPr id="59" name="Google Shape;9588;p39">
            <a:extLst>
              <a:ext uri="{FF2B5EF4-FFF2-40B4-BE49-F238E27FC236}">
                <a16:creationId xmlns:a16="http://schemas.microsoft.com/office/drawing/2014/main" id="{321FD356-08E1-34F5-848C-E017856ADE86}"/>
              </a:ext>
            </a:extLst>
          </p:cNvPr>
          <p:cNvGrpSpPr/>
          <p:nvPr/>
        </p:nvGrpSpPr>
        <p:grpSpPr>
          <a:xfrm>
            <a:off x="6432061" y="3307144"/>
            <a:ext cx="7916200" cy="9568393"/>
            <a:chOff x="3068884" y="1103117"/>
            <a:chExt cx="3006232" cy="3633664"/>
          </a:xfrm>
          <a:solidFill>
            <a:schemeClr val="accent6"/>
          </a:solidFill>
        </p:grpSpPr>
        <p:sp>
          <p:nvSpPr>
            <p:cNvPr id="60" name="Google Shape;9589;p39">
              <a:extLst>
                <a:ext uri="{FF2B5EF4-FFF2-40B4-BE49-F238E27FC236}">
                  <a16:creationId xmlns:a16="http://schemas.microsoft.com/office/drawing/2014/main" id="{B0CB1ED8-BC88-92E6-488F-C934E1BE49D2}"/>
                </a:ext>
              </a:extLst>
            </p:cNvPr>
            <p:cNvSpPr/>
            <p:nvPr/>
          </p:nvSpPr>
          <p:spPr>
            <a:xfrm>
              <a:off x="3514992" y="1254530"/>
              <a:ext cx="708599" cy="657765"/>
            </a:xfrm>
            <a:custGeom>
              <a:avLst/>
              <a:gdLst/>
              <a:ahLst/>
              <a:cxnLst/>
              <a:rect l="l" t="t" r="r" b="b"/>
              <a:pathLst>
                <a:path w="40689" h="37770" extrusionOk="0">
                  <a:moveTo>
                    <a:pt x="24866" y="1"/>
                  </a:moveTo>
                  <a:cubicBezTo>
                    <a:pt x="23689" y="1"/>
                    <a:pt x="22769" y="1648"/>
                    <a:pt x="22689" y="2607"/>
                  </a:cubicBezTo>
                  <a:cubicBezTo>
                    <a:pt x="22522" y="3612"/>
                    <a:pt x="23777" y="3863"/>
                    <a:pt x="23777" y="4616"/>
                  </a:cubicBezTo>
                  <a:cubicBezTo>
                    <a:pt x="23777" y="5286"/>
                    <a:pt x="24447" y="7379"/>
                    <a:pt x="23694" y="7714"/>
                  </a:cubicBezTo>
                  <a:cubicBezTo>
                    <a:pt x="23651" y="7733"/>
                    <a:pt x="23608" y="7742"/>
                    <a:pt x="23567" y="7742"/>
                  </a:cubicBezTo>
                  <a:cubicBezTo>
                    <a:pt x="22881" y="7742"/>
                    <a:pt x="22376" y="5277"/>
                    <a:pt x="21349" y="5119"/>
                  </a:cubicBezTo>
                  <a:cubicBezTo>
                    <a:pt x="21316" y="5116"/>
                    <a:pt x="21282" y="5115"/>
                    <a:pt x="21247" y="5115"/>
                  </a:cubicBezTo>
                  <a:cubicBezTo>
                    <a:pt x="20160" y="5115"/>
                    <a:pt x="18104" y="6295"/>
                    <a:pt x="17091" y="6295"/>
                  </a:cubicBezTo>
                  <a:cubicBezTo>
                    <a:pt x="17058" y="6295"/>
                    <a:pt x="17027" y="6293"/>
                    <a:pt x="16996" y="6291"/>
                  </a:cubicBezTo>
                  <a:cubicBezTo>
                    <a:pt x="15908" y="6207"/>
                    <a:pt x="14736" y="4784"/>
                    <a:pt x="14652" y="4114"/>
                  </a:cubicBezTo>
                  <a:cubicBezTo>
                    <a:pt x="14568" y="3361"/>
                    <a:pt x="14736" y="1854"/>
                    <a:pt x="13396" y="1854"/>
                  </a:cubicBezTo>
                  <a:cubicBezTo>
                    <a:pt x="11973" y="1854"/>
                    <a:pt x="11889" y="2691"/>
                    <a:pt x="11889" y="3277"/>
                  </a:cubicBezTo>
                  <a:cubicBezTo>
                    <a:pt x="11889" y="3863"/>
                    <a:pt x="12224" y="6458"/>
                    <a:pt x="11638" y="6961"/>
                  </a:cubicBezTo>
                  <a:cubicBezTo>
                    <a:pt x="11052" y="7463"/>
                    <a:pt x="9461" y="8886"/>
                    <a:pt x="9294" y="9807"/>
                  </a:cubicBezTo>
                  <a:cubicBezTo>
                    <a:pt x="9126" y="10812"/>
                    <a:pt x="8206" y="11398"/>
                    <a:pt x="8289" y="12151"/>
                  </a:cubicBezTo>
                  <a:cubicBezTo>
                    <a:pt x="8373" y="12905"/>
                    <a:pt x="9210" y="15081"/>
                    <a:pt x="7871" y="15165"/>
                  </a:cubicBezTo>
                  <a:cubicBezTo>
                    <a:pt x="7816" y="15172"/>
                    <a:pt x="7765" y="15176"/>
                    <a:pt x="7716" y="15176"/>
                  </a:cubicBezTo>
                  <a:cubicBezTo>
                    <a:pt x="6635" y="15176"/>
                    <a:pt x="6841" y="13465"/>
                    <a:pt x="6280" y="12905"/>
                  </a:cubicBezTo>
                  <a:cubicBezTo>
                    <a:pt x="5694" y="12235"/>
                    <a:pt x="5275" y="11649"/>
                    <a:pt x="5443" y="11230"/>
                  </a:cubicBezTo>
                  <a:cubicBezTo>
                    <a:pt x="5694" y="10812"/>
                    <a:pt x="5694" y="9723"/>
                    <a:pt x="4857" y="9388"/>
                  </a:cubicBezTo>
                  <a:cubicBezTo>
                    <a:pt x="4857" y="9723"/>
                    <a:pt x="4438" y="11649"/>
                    <a:pt x="3517" y="12402"/>
                  </a:cubicBezTo>
                  <a:cubicBezTo>
                    <a:pt x="3015" y="12821"/>
                    <a:pt x="2847" y="13574"/>
                    <a:pt x="2680" y="14160"/>
                  </a:cubicBezTo>
                  <a:cubicBezTo>
                    <a:pt x="2596" y="14663"/>
                    <a:pt x="2429" y="15081"/>
                    <a:pt x="2261" y="15333"/>
                  </a:cubicBezTo>
                  <a:cubicBezTo>
                    <a:pt x="2094" y="15584"/>
                    <a:pt x="2261" y="15919"/>
                    <a:pt x="2513" y="16421"/>
                  </a:cubicBezTo>
                  <a:cubicBezTo>
                    <a:pt x="2680" y="16756"/>
                    <a:pt x="2847" y="17174"/>
                    <a:pt x="2847" y="17509"/>
                  </a:cubicBezTo>
                  <a:cubicBezTo>
                    <a:pt x="2847" y="18095"/>
                    <a:pt x="3266" y="19100"/>
                    <a:pt x="3517" y="19853"/>
                  </a:cubicBezTo>
                  <a:cubicBezTo>
                    <a:pt x="3685" y="20356"/>
                    <a:pt x="3768" y="20774"/>
                    <a:pt x="3852" y="21025"/>
                  </a:cubicBezTo>
                  <a:cubicBezTo>
                    <a:pt x="3936" y="21277"/>
                    <a:pt x="4103" y="21528"/>
                    <a:pt x="4187" y="21779"/>
                  </a:cubicBezTo>
                  <a:cubicBezTo>
                    <a:pt x="4522" y="22365"/>
                    <a:pt x="4940" y="23118"/>
                    <a:pt x="4271" y="23537"/>
                  </a:cubicBezTo>
                  <a:cubicBezTo>
                    <a:pt x="3936" y="23788"/>
                    <a:pt x="3852" y="24123"/>
                    <a:pt x="3685" y="24458"/>
                  </a:cubicBezTo>
                  <a:cubicBezTo>
                    <a:pt x="3517" y="24877"/>
                    <a:pt x="3350" y="25295"/>
                    <a:pt x="2847" y="25295"/>
                  </a:cubicBezTo>
                  <a:cubicBezTo>
                    <a:pt x="2429" y="25295"/>
                    <a:pt x="2178" y="24877"/>
                    <a:pt x="1927" y="24542"/>
                  </a:cubicBezTo>
                  <a:cubicBezTo>
                    <a:pt x="1647" y="24193"/>
                    <a:pt x="1485" y="24018"/>
                    <a:pt x="1341" y="24018"/>
                  </a:cubicBezTo>
                  <a:cubicBezTo>
                    <a:pt x="1313" y="24018"/>
                    <a:pt x="1285" y="24025"/>
                    <a:pt x="1257" y="24039"/>
                  </a:cubicBezTo>
                  <a:cubicBezTo>
                    <a:pt x="754" y="24374"/>
                    <a:pt x="1" y="25128"/>
                    <a:pt x="503" y="26132"/>
                  </a:cubicBezTo>
                  <a:cubicBezTo>
                    <a:pt x="754" y="26635"/>
                    <a:pt x="922" y="27053"/>
                    <a:pt x="1006" y="27472"/>
                  </a:cubicBezTo>
                  <a:cubicBezTo>
                    <a:pt x="1089" y="27890"/>
                    <a:pt x="1173" y="28225"/>
                    <a:pt x="1424" y="28393"/>
                  </a:cubicBezTo>
                  <a:cubicBezTo>
                    <a:pt x="1675" y="28644"/>
                    <a:pt x="1759" y="28979"/>
                    <a:pt x="1927" y="29314"/>
                  </a:cubicBezTo>
                  <a:cubicBezTo>
                    <a:pt x="2162" y="30097"/>
                    <a:pt x="2470" y="30661"/>
                    <a:pt x="3058" y="30661"/>
                  </a:cubicBezTo>
                  <a:cubicBezTo>
                    <a:pt x="3098" y="30661"/>
                    <a:pt x="3140" y="30659"/>
                    <a:pt x="3182" y="30653"/>
                  </a:cubicBezTo>
                  <a:cubicBezTo>
                    <a:pt x="3852" y="30653"/>
                    <a:pt x="4271" y="30402"/>
                    <a:pt x="4522" y="30235"/>
                  </a:cubicBezTo>
                  <a:cubicBezTo>
                    <a:pt x="4773" y="30067"/>
                    <a:pt x="4857" y="29983"/>
                    <a:pt x="5108" y="29983"/>
                  </a:cubicBezTo>
                  <a:cubicBezTo>
                    <a:pt x="5275" y="30067"/>
                    <a:pt x="5359" y="30235"/>
                    <a:pt x="5359" y="30318"/>
                  </a:cubicBezTo>
                  <a:cubicBezTo>
                    <a:pt x="5443" y="30486"/>
                    <a:pt x="5443" y="30653"/>
                    <a:pt x="5526" y="30821"/>
                  </a:cubicBezTo>
                  <a:cubicBezTo>
                    <a:pt x="5610" y="31239"/>
                    <a:pt x="5610" y="31407"/>
                    <a:pt x="5861" y="31490"/>
                  </a:cubicBezTo>
                  <a:cubicBezTo>
                    <a:pt x="6531" y="31742"/>
                    <a:pt x="6866" y="32160"/>
                    <a:pt x="6866" y="32914"/>
                  </a:cubicBezTo>
                  <a:cubicBezTo>
                    <a:pt x="6866" y="33081"/>
                    <a:pt x="6950" y="33165"/>
                    <a:pt x="7117" y="33248"/>
                  </a:cubicBezTo>
                  <a:cubicBezTo>
                    <a:pt x="7285" y="33332"/>
                    <a:pt x="7536" y="33500"/>
                    <a:pt x="7536" y="34002"/>
                  </a:cubicBezTo>
                  <a:lnTo>
                    <a:pt x="7619" y="34169"/>
                  </a:lnTo>
                  <a:cubicBezTo>
                    <a:pt x="7703" y="34755"/>
                    <a:pt x="7703" y="35007"/>
                    <a:pt x="8206" y="35174"/>
                  </a:cubicBezTo>
                  <a:cubicBezTo>
                    <a:pt x="9043" y="35258"/>
                    <a:pt x="9461" y="36011"/>
                    <a:pt x="9545" y="37183"/>
                  </a:cubicBezTo>
                  <a:cubicBezTo>
                    <a:pt x="9796" y="37434"/>
                    <a:pt x="10215" y="37769"/>
                    <a:pt x="10466" y="37769"/>
                  </a:cubicBezTo>
                  <a:cubicBezTo>
                    <a:pt x="10550" y="37769"/>
                    <a:pt x="10550" y="37686"/>
                    <a:pt x="10550" y="37686"/>
                  </a:cubicBezTo>
                  <a:cubicBezTo>
                    <a:pt x="10717" y="37518"/>
                    <a:pt x="10801" y="37183"/>
                    <a:pt x="10801" y="36765"/>
                  </a:cubicBezTo>
                  <a:cubicBezTo>
                    <a:pt x="10885" y="36346"/>
                    <a:pt x="10885" y="35928"/>
                    <a:pt x="11136" y="35676"/>
                  </a:cubicBezTo>
                  <a:cubicBezTo>
                    <a:pt x="11303" y="35593"/>
                    <a:pt x="11387" y="35258"/>
                    <a:pt x="11387" y="34923"/>
                  </a:cubicBezTo>
                  <a:cubicBezTo>
                    <a:pt x="11387" y="34588"/>
                    <a:pt x="11303" y="34337"/>
                    <a:pt x="11136" y="34169"/>
                  </a:cubicBezTo>
                  <a:cubicBezTo>
                    <a:pt x="11052" y="34086"/>
                    <a:pt x="10550" y="33667"/>
                    <a:pt x="11889" y="31239"/>
                  </a:cubicBezTo>
                  <a:lnTo>
                    <a:pt x="11973" y="31072"/>
                  </a:lnTo>
                  <a:cubicBezTo>
                    <a:pt x="12224" y="30569"/>
                    <a:pt x="12643" y="29732"/>
                    <a:pt x="13396" y="29732"/>
                  </a:cubicBezTo>
                  <a:cubicBezTo>
                    <a:pt x="13647" y="29732"/>
                    <a:pt x="13898" y="29649"/>
                    <a:pt x="14233" y="29565"/>
                  </a:cubicBezTo>
                  <a:cubicBezTo>
                    <a:pt x="14620" y="29420"/>
                    <a:pt x="15062" y="29275"/>
                    <a:pt x="15432" y="29275"/>
                  </a:cubicBezTo>
                  <a:cubicBezTo>
                    <a:pt x="15702" y="29275"/>
                    <a:pt x="15934" y="29353"/>
                    <a:pt x="16075" y="29565"/>
                  </a:cubicBezTo>
                  <a:lnTo>
                    <a:pt x="16243" y="29816"/>
                  </a:lnTo>
                  <a:cubicBezTo>
                    <a:pt x="16522" y="30165"/>
                    <a:pt x="16626" y="30339"/>
                    <a:pt x="16847" y="30339"/>
                  </a:cubicBezTo>
                  <a:cubicBezTo>
                    <a:pt x="16891" y="30339"/>
                    <a:pt x="16940" y="30332"/>
                    <a:pt x="16996" y="30318"/>
                  </a:cubicBezTo>
                  <a:cubicBezTo>
                    <a:pt x="17163" y="30318"/>
                    <a:pt x="17247" y="30235"/>
                    <a:pt x="17415" y="30235"/>
                  </a:cubicBezTo>
                  <a:cubicBezTo>
                    <a:pt x="17660" y="30112"/>
                    <a:pt x="17905" y="30034"/>
                    <a:pt x="18216" y="30034"/>
                  </a:cubicBezTo>
                  <a:cubicBezTo>
                    <a:pt x="18330" y="30034"/>
                    <a:pt x="18452" y="30045"/>
                    <a:pt x="18587" y="30067"/>
                  </a:cubicBezTo>
                  <a:cubicBezTo>
                    <a:pt x="18617" y="30083"/>
                    <a:pt x="18654" y="30089"/>
                    <a:pt x="18695" y="30089"/>
                  </a:cubicBezTo>
                  <a:cubicBezTo>
                    <a:pt x="18877" y="30089"/>
                    <a:pt x="19150" y="29953"/>
                    <a:pt x="19424" y="29816"/>
                  </a:cubicBezTo>
                  <a:cubicBezTo>
                    <a:pt x="19766" y="29679"/>
                    <a:pt x="20107" y="29543"/>
                    <a:pt x="20449" y="29543"/>
                  </a:cubicBezTo>
                  <a:cubicBezTo>
                    <a:pt x="20526" y="29543"/>
                    <a:pt x="20603" y="29549"/>
                    <a:pt x="20680" y="29565"/>
                  </a:cubicBezTo>
                  <a:cubicBezTo>
                    <a:pt x="21015" y="29649"/>
                    <a:pt x="21266" y="30067"/>
                    <a:pt x="21517" y="30486"/>
                  </a:cubicBezTo>
                  <a:cubicBezTo>
                    <a:pt x="21768" y="30821"/>
                    <a:pt x="22019" y="31239"/>
                    <a:pt x="22270" y="31239"/>
                  </a:cubicBezTo>
                  <a:lnTo>
                    <a:pt x="22605" y="31239"/>
                  </a:lnTo>
                  <a:cubicBezTo>
                    <a:pt x="23359" y="31323"/>
                    <a:pt x="24615" y="31323"/>
                    <a:pt x="25033" y="31825"/>
                  </a:cubicBezTo>
                  <a:cubicBezTo>
                    <a:pt x="25284" y="32076"/>
                    <a:pt x="25619" y="32076"/>
                    <a:pt x="26038" y="32160"/>
                  </a:cubicBezTo>
                  <a:cubicBezTo>
                    <a:pt x="26456" y="32244"/>
                    <a:pt x="26875" y="32328"/>
                    <a:pt x="26959" y="32662"/>
                  </a:cubicBezTo>
                  <a:cubicBezTo>
                    <a:pt x="26959" y="32997"/>
                    <a:pt x="27377" y="33835"/>
                    <a:pt x="28298" y="33835"/>
                  </a:cubicBezTo>
                  <a:cubicBezTo>
                    <a:pt x="28800" y="33835"/>
                    <a:pt x="29387" y="33332"/>
                    <a:pt x="29805" y="32997"/>
                  </a:cubicBezTo>
                  <a:cubicBezTo>
                    <a:pt x="30224" y="32662"/>
                    <a:pt x="30559" y="32411"/>
                    <a:pt x="30893" y="32411"/>
                  </a:cubicBezTo>
                  <a:cubicBezTo>
                    <a:pt x="30938" y="32402"/>
                    <a:pt x="30980" y="32398"/>
                    <a:pt x="31021" y="32398"/>
                  </a:cubicBezTo>
                  <a:cubicBezTo>
                    <a:pt x="31365" y="32398"/>
                    <a:pt x="31590" y="32698"/>
                    <a:pt x="31814" y="32997"/>
                  </a:cubicBezTo>
                  <a:cubicBezTo>
                    <a:pt x="31898" y="33081"/>
                    <a:pt x="32066" y="33248"/>
                    <a:pt x="32149" y="33248"/>
                  </a:cubicBezTo>
                  <a:cubicBezTo>
                    <a:pt x="32317" y="33248"/>
                    <a:pt x="32568" y="33416"/>
                    <a:pt x="32903" y="33583"/>
                  </a:cubicBezTo>
                  <a:cubicBezTo>
                    <a:pt x="33154" y="33667"/>
                    <a:pt x="33572" y="33835"/>
                    <a:pt x="33740" y="33835"/>
                  </a:cubicBezTo>
                  <a:cubicBezTo>
                    <a:pt x="33907" y="33835"/>
                    <a:pt x="34242" y="33583"/>
                    <a:pt x="34577" y="33500"/>
                  </a:cubicBezTo>
                  <a:cubicBezTo>
                    <a:pt x="35177" y="33125"/>
                    <a:pt x="35777" y="32817"/>
                    <a:pt x="36196" y="32817"/>
                  </a:cubicBezTo>
                  <a:cubicBezTo>
                    <a:pt x="36245" y="32817"/>
                    <a:pt x="36292" y="32821"/>
                    <a:pt x="36335" y="32830"/>
                  </a:cubicBezTo>
                  <a:cubicBezTo>
                    <a:pt x="36586" y="32914"/>
                    <a:pt x="36754" y="32997"/>
                    <a:pt x="37005" y="33165"/>
                  </a:cubicBezTo>
                  <a:cubicBezTo>
                    <a:pt x="37329" y="33359"/>
                    <a:pt x="37704" y="33554"/>
                    <a:pt x="38245" y="33554"/>
                  </a:cubicBezTo>
                  <a:cubicBezTo>
                    <a:pt x="38403" y="33554"/>
                    <a:pt x="38574" y="33537"/>
                    <a:pt x="38763" y="33500"/>
                  </a:cubicBezTo>
                  <a:cubicBezTo>
                    <a:pt x="39051" y="33436"/>
                    <a:pt x="39314" y="33408"/>
                    <a:pt x="39563" y="33408"/>
                  </a:cubicBezTo>
                  <a:cubicBezTo>
                    <a:pt x="39964" y="33408"/>
                    <a:pt x="40326" y="33480"/>
                    <a:pt x="40689" y="33583"/>
                  </a:cubicBezTo>
                  <a:cubicBezTo>
                    <a:pt x="40186" y="32830"/>
                    <a:pt x="39517" y="32244"/>
                    <a:pt x="38931" y="31825"/>
                  </a:cubicBezTo>
                  <a:cubicBezTo>
                    <a:pt x="38344" y="31407"/>
                    <a:pt x="38010" y="31156"/>
                    <a:pt x="37926" y="30821"/>
                  </a:cubicBezTo>
                  <a:cubicBezTo>
                    <a:pt x="37758" y="30402"/>
                    <a:pt x="37507" y="30402"/>
                    <a:pt x="36586" y="30402"/>
                  </a:cubicBezTo>
                  <a:cubicBezTo>
                    <a:pt x="35917" y="30402"/>
                    <a:pt x="35414" y="29649"/>
                    <a:pt x="34828" y="28979"/>
                  </a:cubicBezTo>
                  <a:cubicBezTo>
                    <a:pt x="34493" y="28560"/>
                    <a:pt x="34159" y="28142"/>
                    <a:pt x="33907" y="27974"/>
                  </a:cubicBezTo>
                  <a:cubicBezTo>
                    <a:pt x="33656" y="27807"/>
                    <a:pt x="33321" y="27472"/>
                    <a:pt x="32986" y="27221"/>
                  </a:cubicBezTo>
                  <a:cubicBezTo>
                    <a:pt x="32568" y="26802"/>
                    <a:pt x="32066" y="26300"/>
                    <a:pt x="31731" y="26300"/>
                  </a:cubicBezTo>
                  <a:cubicBezTo>
                    <a:pt x="31228" y="26300"/>
                    <a:pt x="31061" y="25630"/>
                    <a:pt x="30977" y="24960"/>
                  </a:cubicBezTo>
                  <a:cubicBezTo>
                    <a:pt x="30893" y="24625"/>
                    <a:pt x="30810" y="24039"/>
                    <a:pt x="30726" y="24039"/>
                  </a:cubicBezTo>
                  <a:cubicBezTo>
                    <a:pt x="29973" y="23872"/>
                    <a:pt x="29973" y="22616"/>
                    <a:pt x="30056" y="21025"/>
                  </a:cubicBezTo>
                  <a:lnTo>
                    <a:pt x="30056" y="20774"/>
                  </a:lnTo>
                  <a:cubicBezTo>
                    <a:pt x="30056" y="19770"/>
                    <a:pt x="32233" y="16672"/>
                    <a:pt x="32903" y="15751"/>
                  </a:cubicBezTo>
                  <a:cubicBezTo>
                    <a:pt x="32735" y="15667"/>
                    <a:pt x="32484" y="15584"/>
                    <a:pt x="32233" y="15584"/>
                  </a:cubicBezTo>
                  <a:cubicBezTo>
                    <a:pt x="32166" y="15572"/>
                    <a:pt x="32101" y="15567"/>
                    <a:pt x="32040" y="15567"/>
                  </a:cubicBezTo>
                  <a:cubicBezTo>
                    <a:pt x="31641" y="15567"/>
                    <a:pt x="31351" y="15785"/>
                    <a:pt x="31061" y="16002"/>
                  </a:cubicBezTo>
                  <a:cubicBezTo>
                    <a:pt x="30721" y="16206"/>
                    <a:pt x="30436" y="16466"/>
                    <a:pt x="29981" y="16466"/>
                  </a:cubicBezTo>
                  <a:cubicBezTo>
                    <a:pt x="29877" y="16466"/>
                    <a:pt x="29763" y="16452"/>
                    <a:pt x="29638" y="16421"/>
                  </a:cubicBezTo>
                  <a:cubicBezTo>
                    <a:pt x="28717" y="16337"/>
                    <a:pt x="28549" y="15165"/>
                    <a:pt x="28466" y="14160"/>
                  </a:cubicBezTo>
                  <a:cubicBezTo>
                    <a:pt x="28382" y="13658"/>
                    <a:pt x="28298" y="13156"/>
                    <a:pt x="28214" y="12905"/>
                  </a:cubicBezTo>
                  <a:cubicBezTo>
                    <a:pt x="27796" y="12402"/>
                    <a:pt x="28131" y="12067"/>
                    <a:pt x="28298" y="11816"/>
                  </a:cubicBezTo>
                  <a:cubicBezTo>
                    <a:pt x="28466" y="11565"/>
                    <a:pt x="28633" y="11398"/>
                    <a:pt x="28549" y="11230"/>
                  </a:cubicBezTo>
                  <a:cubicBezTo>
                    <a:pt x="28549" y="10728"/>
                    <a:pt x="28884" y="9974"/>
                    <a:pt x="29219" y="9221"/>
                  </a:cubicBezTo>
                  <a:cubicBezTo>
                    <a:pt x="29387" y="8886"/>
                    <a:pt x="29638" y="8468"/>
                    <a:pt x="29721" y="8133"/>
                  </a:cubicBezTo>
                  <a:cubicBezTo>
                    <a:pt x="29889" y="7463"/>
                    <a:pt x="29554" y="6040"/>
                    <a:pt x="29303" y="5202"/>
                  </a:cubicBezTo>
                  <a:cubicBezTo>
                    <a:pt x="29135" y="4784"/>
                    <a:pt x="29470" y="4533"/>
                    <a:pt x="29805" y="4282"/>
                  </a:cubicBezTo>
                  <a:cubicBezTo>
                    <a:pt x="30140" y="4030"/>
                    <a:pt x="30475" y="3779"/>
                    <a:pt x="30391" y="3277"/>
                  </a:cubicBezTo>
                  <a:cubicBezTo>
                    <a:pt x="30307" y="2440"/>
                    <a:pt x="28884" y="1937"/>
                    <a:pt x="28298" y="1770"/>
                  </a:cubicBezTo>
                  <a:cubicBezTo>
                    <a:pt x="28214" y="1770"/>
                    <a:pt x="28214" y="1770"/>
                    <a:pt x="28214" y="1686"/>
                  </a:cubicBezTo>
                  <a:cubicBezTo>
                    <a:pt x="28131" y="1770"/>
                    <a:pt x="28047" y="1770"/>
                    <a:pt x="28047" y="1770"/>
                  </a:cubicBezTo>
                  <a:cubicBezTo>
                    <a:pt x="27294" y="1770"/>
                    <a:pt x="26289" y="96"/>
                    <a:pt x="25033" y="12"/>
                  </a:cubicBezTo>
                  <a:cubicBezTo>
                    <a:pt x="24977" y="4"/>
                    <a:pt x="24921" y="1"/>
                    <a:pt x="24866" y="1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590;p39">
              <a:extLst>
                <a:ext uri="{FF2B5EF4-FFF2-40B4-BE49-F238E27FC236}">
                  <a16:creationId xmlns:a16="http://schemas.microsoft.com/office/drawing/2014/main" id="{F0A11AF2-C9D3-A715-FC17-C66A0344D259}"/>
                </a:ext>
              </a:extLst>
            </p:cNvPr>
            <p:cNvSpPr/>
            <p:nvPr/>
          </p:nvSpPr>
          <p:spPr>
            <a:xfrm>
              <a:off x="3988805" y="1103117"/>
              <a:ext cx="488439" cy="470936"/>
            </a:xfrm>
            <a:custGeom>
              <a:avLst/>
              <a:gdLst/>
              <a:ahLst/>
              <a:cxnLst/>
              <a:rect l="l" t="t" r="r" b="b"/>
              <a:pathLst>
                <a:path w="28047" h="27042" extrusionOk="0">
                  <a:moveTo>
                    <a:pt x="24279" y="0"/>
                  </a:moveTo>
                  <a:cubicBezTo>
                    <a:pt x="23129" y="82"/>
                    <a:pt x="20368" y="2179"/>
                    <a:pt x="19236" y="2179"/>
                  </a:cubicBezTo>
                  <a:cubicBezTo>
                    <a:pt x="19214" y="2179"/>
                    <a:pt x="19193" y="2178"/>
                    <a:pt x="19173" y="2177"/>
                  </a:cubicBezTo>
                  <a:cubicBezTo>
                    <a:pt x="18084" y="2177"/>
                    <a:pt x="17498" y="1507"/>
                    <a:pt x="16326" y="1507"/>
                  </a:cubicBezTo>
                  <a:cubicBezTo>
                    <a:pt x="15295" y="1507"/>
                    <a:pt x="14587" y="2220"/>
                    <a:pt x="13406" y="2220"/>
                  </a:cubicBezTo>
                  <a:cubicBezTo>
                    <a:pt x="13244" y="2220"/>
                    <a:pt x="13074" y="2207"/>
                    <a:pt x="12894" y="2177"/>
                  </a:cubicBezTo>
                  <a:cubicBezTo>
                    <a:pt x="12751" y="2153"/>
                    <a:pt x="12609" y="2142"/>
                    <a:pt x="12469" y="2142"/>
                  </a:cubicBezTo>
                  <a:cubicBezTo>
                    <a:pt x="11130" y="2142"/>
                    <a:pt x="9956" y="3153"/>
                    <a:pt x="9880" y="3684"/>
                  </a:cubicBezTo>
                  <a:cubicBezTo>
                    <a:pt x="9716" y="4339"/>
                    <a:pt x="9072" y="6114"/>
                    <a:pt x="7713" y="6114"/>
                  </a:cubicBezTo>
                  <a:cubicBezTo>
                    <a:pt x="7682" y="6114"/>
                    <a:pt x="7651" y="6113"/>
                    <a:pt x="7619" y="6112"/>
                  </a:cubicBezTo>
                  <a:cubicBezTo>
                    <a:pt x="6258" y="5951"/>
                    <a:pt x="4896" y="4259"/>
                    <a:pt x="3681" y="4259"/>
                  </a:cubicBezTo>
                  <a:cubicBezTo>
                    <a:pt x="3626" y="4259"/>
                    <a:pt x="3572" y="4262"/>
                    <a:pt x="3517" y="4270"/>
                  </a:cubicBezTo>
                  <a:cubicBezTo>
                    <a:pt x="2261" y="4353"/>
                    <a:pt x="1340" y="4856"/>
                    <a:pt x="1089" y="5693"/>
                  </a:cubicBezTo>
                  <a:cubicBezTo>
                    <a:pt x="838" y="6530"/>
                    <a:pt x="1" y="7451"/>
                    <a:pt x="671" y="8205"/>
                  </a:cubicBezTo>
                  <a:cubicBezTo>
                    <a:pt x="1089" y="8707"/>
                    <a:pt x="1340" y="9544"/>
                    <a:pt x="1257" y="10046"/>
                  </a:cubicBezTo>
                  <a:cubicBezTo>
                    <a:pt x="1508" y="10130"/>
                    <a:pt x="3517" y="10716"/>
                    <a:pt x="3601" y="11972"/>
                  </a:cubicBezTo>
                  <a:cubicBezTo>
                    <a:pt x="3684" y="12725"/>
                    <a:pt x="3182" y="13060"/>
                    <a:pt x="2847" y="13395"/>
                  </a:cubicBezTo>
                  <a:cubicBezTo>
                    <a:pt x="2512" y="13563"/>
                    <a:pt x="2429" y="13646"/>
                    <a:pt x="2512" y="13814"/>
                  </a:cubicBezTo>
                  <a:cubicBezTo>
                    <a:pt x="2512" y="13814"/>
                    <a:pt x="3182" y="15907"/>
                    <a:pt x="2931" y="16995"/>
                  </a:cubicBezTo>
                  <a:cubicBezTo>
                    <a:pt x="2847" y="17330"/>
                    <a:pt x="2596" y="17749"/>
                    <a:pt x="2429" y="18167"/>
                  </a:cubicBezTo>
                  <a:cubicBezTo>
                    <a:pt x="2094" y="18753"/>
                    <a:pt x="1759" y="19507"/>
                    <a:pt x="1843" y="19842"/>
                  </a:cubicBezTo>
                  <a:cubicBezTo>
                    <a:pt x="1843" y="20260"/>
                    <a:pt x="1591" y="20511"/>
                    <a:pt x="1424" y="20762"/>
                  </a:cubicBezTo>
                  <a:cubicBezTo>
                    <a:pt x="1257" y="21014"/>
                    <a:pt x="1173" y="21097"/>
                    <a:pt x="1340" y="21348"/>
                  </a:cubicBezTo>
                  <a:cubicBezTo>
                    <a:pt x="1508" y="21683"/>
                    <a:pt x="1591" y="22186"/>
                    <a:pt x="1675" y="22772"/>
                  </a:cubicBezTo>
                  <a:cubicBezTo>
                    <a:pt x="1759" y="23609"/>
                    <a:pt x="1926" y="24614"/>
                    <a:pt x="2512" y="24697"/>
                  </a:cubicBezTo>
                  <a:cubicBezTo>
                    <a:pt x="2587" y="24712"/>
                    <a:pt x="2655" y="24719"/>
                    <a:pt x="2721" y="24719"/>
                  </a:cubicBezTo>
                  <a:cubicBezTo>
                    <a:pt x="3025" y="24719"/>
                    <a:pt x="3256" y="24569"/>
                    <a:pt x="3601" y="24362"/>
                  </a:cubicBezTo>
                  <a:cubicBezTo>
                    <a:pt x="3874" y="24089"/>
                    <a:pt x="4203" y="23816"/>
                    <a:pt x="4725" y="23816"/>
                  </a:cubicBezTo>
                  <a:cubicBezTo>
                    <a:pt x="4842" y="23816"/>
                    <a:pt x="4969" y="23829"/>
                    <a:pt x="5108" y="23860"/>
                  </a:cubicBezTo>
                  <a:cubicBezTo>
                    <a:pt x="5443" y="23860"/>
                    <a:pt x="5861" y="23944"/>
                    <a:pt x="6196" y="24111"/>
                  </a:cubicBezTo>
                  <a:cubicBezTo>
                    <a:pt x="6615" y="24362"/>
                    <a:pt x="6866" y="24614"/>
                    <a:pt x="7033" y="24865"/>
                  </a:cubicBezTo>
                  <a:cubicBezTo>
                    <a:pt x="7201" y="25116"/>
                    <a:pt x="7201" y="25367"/>
                    <a:pt x="7117" y="25618"/>
                  </a:cubicBezTo>
                  <a:cubicBezTo>
                    <a:pt x="6950" y="25953"/>
                    <a:pt x="6866" y="26539"/>
                    <a:pt x="7117" y="26874"/>
                  </a:cubicBezTo>
                  <a:cubicBezTo>
                    <a:pt x="7201" y="26958"/>
                    <a:pt x="7284" y="27041"/>
                    <a:pt x="7536" y="27041"/>
                  </a:cubicBezTo>
                  <a:cubicBezTo>
                    <a:pt x="7787" y="27041"/>
                    <a:pt x="8038" y="26958"/>
                    <a:pt x="8289" y="26874"/>
                  </a:cubicBezTo>
                  <a:cubicBezTo>
                    <a:pt x="8554" y="26768"/>
                    <a:pt x="8819" y="26662"/>
                    <a:pt x="9147" y="26662"/>
                  </a:cubicBezTo>
                  <a:cubicBezTo>
                    <a:pt x="9338" y="26662"/>
                    <a:pt x="9550" y="26698"/>
                    <a:pt x="9796" y="26790"/>
                  </a:cubicBezTo>
                  <a:cubicBezTo>
                    <a:pt x="9807" y="26793"/>
                    <a:pt x="9819" y="26794"/>
                    <a:pt x="9830" y="26794"/>
                  </a:cubicBezTo>
                  <a:cubicBezTo>
                    <a:pt x="10241" y="26794"/>
                    <a:pt x="10724" y="25347"/>
                    <a:pt x="10968" y="24614"/>
                  </a:cubicBezTo>
                  <a:cubicBezTo>
                    <a:pt x="11135" y="24279"/>
                    <a:pt x="11219" y="23944"/>
                    <a:pt x="11303" y="23776"/>
                  </a:cubicBezTo>
                  <a:cubicBezTo>
                    <a:pt x="11470" y="23441"/>
                    <a:pt x="11889" y="23274"/>
                    <a:pt x="12308" y="23107"/>
                  </a:cubicBezTo>
                  <a:cubicBezTo>
                    <a:pt x="12726" y="22939"/>
                    <a:pt x="13061" y="22772"/>
                    <a:pt x="13145" y="22521"/>
                  </a:cubicBezTo>
                  <a:cubicBezTo>
                    <a:pt x="13396" y="21767"/>
                    <a:pt x="13982" y="20930"/>
                    <a:pt x="14903" y="20762"/>
                  </a:cubicBezTo>
                  <a:cubicBezTo>
                    <a:pt x="14972" y="20751"/>
                    <a:pt x="15039" y="20746"/>
                    <a:pt x="15104" y="20746"/>
                  </a:cubicBezTo>
                  <a:cubicBezTo>
                    <a:pt x="15518" y="20746"/>
                    <a:pt x="15870" y="20953"/>
                    <a:pt x="16159" y="21097"/>
                  </a:cubicBezTo>
                  <a:cubicBezTo>
                    <a:pt x="16494" y="21265"/>
                    <a:pt x="16745" y="21432"/>
                    <a:pt x="17247" y="21432"/>
                  </a:cubicBezTo>
                  <a:cubicBezTo>
                    <a:pt x="17582" y="21432"/>
                    <a:pt x="17582" y="21097"/>
                    <a:pt x="17666" y="20344"/>
                  </a:cubicBezTo>
                  <a:cubicBezTo>
                    <a:pt x="17749" y="19674"/>
                    <a:pt x="17749" y="19088"/>
                    <a:pt x="18252" y="18921"/>
                  </a:cubicBezTo>
                  <a:lnTo>
                    <a:pt x="18419" y="18921"/>
                  </a:lnTo>
                  <a:cubicBezTo>
                    <a:pt x="20847" y="18418"/>
                    <a:pt x="21433" y="18000"/>
                    <a:pt x="21433" y="17665"/>
                  </a:cubicBezTo>
                  <a:cubicBezTo>
                    <a:pt x="21517" y="17414"/>
                    <a:pt x="20931" y="16744"/>
                    <a:pt x="20428" y="16158"/>
                  </a:cubicBezTo>
                  <a:cubicBezTo>
                    <a:pt x="19842" y="15488"/>
                    <a:pt x="19340" y="14902"/>
                    <a:pt x="19256" y="14400"/>
                  </a:cubicBezTo>
                  <a:cubicBezTo>
                    <a:pt x="19256" y="13814"/>
                    <a:pt x="19759" y="13395"/>
                    <a:pt x="20093" y="12977"/>
                  </a:cubicBezTo>
                  <a:cubicBezTo>
                    <a:pt x="20345" y="12725"/>
                    <a:pt x="20596" y="12474"/>
                    <a:pt x="20596" y="12390"/>
                  </a:cubicBezTo>
                  <a:cubicBezTo>
                    <a:pt x="20596" y="12223"/>
                    <a:pt x="20512" y="12056"/>
                    <a:pt x="20428" y="11804"/>
                  </a:cubicBezTo>
                  <a:cubicBezTo>
                    <a:pt x="20261" y="11470"/>
                    <a:pt x="20093" y="11135"/>
                    <a:pt x="20261" y="10884"/>
                  </a:cubicBezTo>
                  <a:cubicBezTo>
                    <a:pt x="20345" y="10716"/>
                    <a:pt x="20512" y="10632"/>
                    <a:pt x="20680" y="10632"/>
                  </a:cubicBezTo>
                  <a:cubicBezTo>
                    <a:pt x="21433" y="10549"/>
                    <a:pt x="22856" y="9963"/>
                    <a:pt x="23107" y="8874"/>
                  </a:cubicBezTo>
                  <a:cubicBezTo>
                    <a:pt x="23275" y="8288"/>
                    <a:pt x="23526" y="7953"/>
                    <a:pt x="23861" y="7870"/>
                  </a:cubicBezTo>
                  <a:cubicBezTo>
                    <a:pt x="23905" y="7861"/>
                    <a:pt x="23949" y="7857"/>
                    <a:pt x="23994" y="7857"/>
                  </a:cubicBezTo>
                  <a:cubicBezTo>
                    <a:pt x="24382" y="7857"/>
                    <a:pt x="24808" y="8164"/>
                    <a:pt x="25033" y="8539"/>
                  </a:cubicBezTo>
                  <a:cubicBezTo>
                    <a:pt x="25192" y="8804"/>
                    <a:pt x="25552" y="8969"/>
                    <a:pt x="25901" y="8969"/>
                  </a:cubicBezTo>
                  <a:cubicBezTo>
                    <a:pt x="26104" y="8969"/>
                    <a:pt x="26303" y="8913"/>
                    <a:pt x="26456" y="8791"/>
                  </a:cubicBezTo>
                  <a:cubicBezTo>
                    <a:pt x="26707" y="8623"/>
                    <a:pt x="27042" y="8623"/>
                    <a:pt x="27293" y="8539"/>
                  </a:cubicBezTo>
                  <a:cubicBezTo>
                    <a:pt x="27712" y="8456"/>
                    <a:pt x="27963" y="8372"/>
                    <a:pt x="28047" y="8037"/>
                  </a:cubicBezTo>
                  <a:cubicBezTo>
                    <a:pt x="28047" y="7953"/>
                    <a:pt x="28047" y="7953"/>
                    <a:pt x="28047" y="7953"/>
                  </a:cubicBezTo>
                  <a:cubicBezTo>
                    <a:pt x="27545" y="7702"/>
                    <a:pt x="27126" y="7451"/>
                    <a:pt x="26958" y="7116"/>
                  </a:cubicBezTo>
                  <a:cubicBezTo>
                    <a:pt x="26289" y="6112"/>
                    <a:pt x="26289" y="4437"/>
                    <a:pt x="25200" y="4186"/>
                  </a:cubicBezTo>
                  <a:cubicBezTo>
                    <a:pt x="24196" y="3935"/>
                    <a:pt x="23945" y="2260"/>
                    <a:pt x="24447" y="1842"/>
                  </a:cubicBezTo>
                  <a:cubicBezTo>
                    <a:pt x="24949" y="1423"/>
                    <a:pt x="25368" y="0"/>
                    <a:pt x="24279" y="0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591;p39">
              <a:extLst>
                <a:ext uri="{FF2B5EF4-FFF2-40B4-BE49-F238E27FC236}">
                  <a16:creationId xmlns:a16="http://schemas.microsoft.com/office/drawing/2014/main" id="{FE9D76B3-9C0F-05D2-564B-DA8E4D6D6758}"/>
                </a:ext>
              </a:extLst>
            </p:cNvPr>
            <p:cNvSpPr/>
            <p:nvPr/>
          </p:nvSpPr>
          <p:spPr>
            <a:xfrm>
              <a:off x="3679744" y="1772519"/>
              <a:ext cx="870419" cy="477101"/>
            </a:xfrm>
            <a:custGeom>
              <a:avLst/>
              <a:gdLst/>
              <a:ahLst/>
              <a:cxnLst/>
              <a:rect l="l" t="t" r="r" b="b"/>
              <a:pathLst>
                <a:path w="49981" h="27396" extrusionOk="0">
                  <a:moveTo>
                    <a:pt x="5983" y="1"/>
                  </a:moveTo>
                  <a:cubicBezTo>
                    <a:pt x="5692" y="1"/>
                    <a:pt x="5295" y="119"/>
                    <a:pt x="4940" y="237"/>
                  </a:cubicBezTo>
                  <a:cubicBezTo>
                    <a:pt x="4605" y="321"/>
                    <a:pt x="4270" y="405"/>
                    <a:pt x="4019" y="405"/>
                  </a:cubicBezTo>
                  <a:cubicBezTo>
                    <a:pt x="3517" y="405"/>
                    <a:pt x="3182" y="1075"/>
                    <a:pt x="2930" y="1577"/>
                  </a:cubicBezTo>
                  <a:lnTo>
                    <a:pt x="2847" y="1744"/>
                  </a:lnTo>
                  <a:cubicBezTo>
                    <a:pt x="2010" y="3251"/>
                    <a:pt x="1842" y="4005"/>
                    <a:pt x="2010" y="4089"/>
                  </a:cubicBezTo>
                  <a:cubicBezTo>
                    <a:pt x="2261" y="4340"/>
                    <a:pt x="2344" y="4758"/>
                    <a:pt x="2344" y="5177"/>
                  </a:cubicBezTo>
                  <a:cubicBezTo>
                    <a:pt x="2344" y="5679"/>
                    <a:pt x="2261" y="6098"/>
                    <a:pt x="2010" y="6265"/>
                  </a:cubicBezTo>
                  <a:cubicBezTo>
                    <a:pt x="1842" y="6433"/>
                    <a:pt x="1842" y="6768"/>
                    <a:pt x="1758" y="7102"/>
                  </a:cubicBezTo>
                  <a:cubicBezTo>
                    <a:pt x="1758" y="7521"/>
                    <a:pt x="1675" y="7940"/>
                    <a:pt x="1507" y="8191"/>
                  </a:cubicBezTo>
                  <a:cubicBezTo>
                    <a:pt x="1340" y="8358"/>
                    <a:pt x="1256" y="8442"/>
                    <a:pt x="1089" y="8442"/>
                  </a:cubicBezTo>
                  <a:lnTo>
                    <a:pt x="1005" y="8442"/>
                  </a:lnTo>
                  <a:cubicBezTo>
                    <a:pt x="754" y="8442"/>
                    <a:pt x="335" y="8275"/>
                    <a:pt x="84" y="8023"/>
                  </a:cubicBezTo>
                  <a:cubicBezTo>
                    <a:pt x="84" y="8526"/>
                    <a:pt x="84" y="9028"/>
                    <a:pt x="0" y="9698"/>
                  </a:cubicBezTo>
                  <a:cubicBezTo>
                    <a:pt x="362" y="9594"/>
                    <a:pt x="693" y="9523"/>
                    <a:pt x="951" y="9523"/>
                  </a:cubicBezTo>
                  <a:cubicBezTo>
                    <a:pt x="1111" y="9523"/>
                    <a:pt x="1244" y="9550"/>
                    <a:pt x="1340" y="9614"/>
                  </a:cubicBezTo>
                  <a:cubicBezTo>
                    <a:pt x="1424" y="9614"/>
                    <a:pt x="1591" y="9614"/>
                    <a:pt x="1758" y="9698"/>
                  </a:cubicBezTo>
                  <a:cubicBezTo>
                    <a:pt x="2596" y="9949"/>
                    <a:pt x="4103" y="10367"/>
                    <a:pt x="4103" y="11456"/>
                  </a:cubicBezTo>
                  <a:cubicBezTo>
                    <a:pt x="4019" y="11958"/>
                    <a:pt x="3768" y="12460"/>
                    <a:pt x="3600" y="12879"/>
                  </a:cubicBezTo>
                  <a:cubicBezTo>
                    <a:pt x="3433" y="13214"/>
                    <a:pt x="3265" y="13633"/>
                    <a:pt x="3349" y="13716"/>
                  </a:cubicBezTo>
                  <a:cubicBezTo>
                    <a:pt x="3374" y="13741"/>
                    <a:pt x="3420" y="13751"/>
                    <a:pt x="3479" y="13751"/>
                  </a:cubicBezTo>
                  <a:cubicBezTo>
                    <a:pt x="3622" y="13751"/>
                    <a:pt x="3841" y="13692"/>
                    <a:pt x="4019" y="13633"/>
                  </a:cubicBezTo>
                  <a:cubicBezTo>
                    <a:pt x="4312" y="13549"/>
                    <a:pt x="4647" y="13465"/>
                    <a:pt x="4982" y="13465"/>
                  </a:cubicBezTo>
                  <a:cubicBezTo>
                    <a:pt x="5316" y="13465"/>
                    <a:pt x="5651" y="13549"/>
                    <a:pt x="5944" y="13800"/>
                  </a:cubicBezTo>
                  <a:lnTo>
                    <a:pt x="6196" y="14051"/>
                  </a:lnTo>
                  <a:cubicBezTo>
                    <a:pt x="6447" y="14219"/>
                    <a:pt x="6698" y="14470"/>
                    <a:pt x="6865" y="14637"/>
                  </a:cubicBezTo>
                  <a:cubicBezTo>
                    <a:pt x="7200" y="14386"/>
                    <a:pt x="7954" y="13800"/>
                    <a:pt x="8205" y="13130"/>
                  </a:cubicBezTo>
                  <a:cubicBezTo>
                    <a:pt x="8372" y="12795"/>
                    <a:pt x="8707" y="12544"/>
                    <a:pt x="9042" y="12460"/>
                  </a:cubicBezTo>
                  <a:cubicBezTo>
                    <a:pt x="9119" y="12445"/>
                    <a:pt x="9198" y="12438"/>
                    <a:pt x="9279" y="12438"/>
                  </a:cubicBezTo>
                  <a:cubicBezTo>
                    <a:pt x="9639" y="12438"/>
                    <a:pt x="10024" y="12575"/>
                    <a:pt x="10298" y="12712"/>
                  </a:cubicBezTo>
                  <a:lnTo>
                    <a:pt x="10465" y="12879"/>
                  </a:lnTo>
                  <a:cubicBezTo>
                    <a:pt x="10800" y="13130"/>
                    <a:pt x="11219" y="13381"/>
                    <a:pt x="11386" y="14219"/>
                  </a:cubicBezTo>
                  <a:cubicBezTo>
                    <a:pt x="11470" y="14637"/>
                    <a:pt x="11805" y="14805"/>
                    <a:pt x="12307" y="14972"/>
                  </a:cubicBezTo>
                  <a:cubicBezTo>
                    <a:pt x="12642" y="15056"/>
                    <a:pt x="12977" y="15140"/>
                    <a:pt x="13228" y="15391"/>
                  </a:cubicBezTo>
                  <a:cubicBezTo>
                    <a:pt x="13395" y="15558"/>
                    <a:pt x="13563" y="15809"/>
                    <a:pt x="13730" y="16060"/>
                  </a:cubicBezTo>
                  <a:cubicBezTo>
                    <a:pt x="13956" y="16511"/>
                    <a:pt x="14181" y="16827"/>
                    <a:pt x="14466" y="16827"/>
                  </a:cubicBezTo>
                  <a:cubicBezTo>
                    <a:pt x="14499" y="16827"/>
                    <a:pt x="14533" y="16823"/>
                    <a:pt x="14567" y="16814"/>
                  </a:cubicBezTo>
                  <a:lnTo>
                    <a:pt x="14986" y="16814"/>
                  </a:lnTo>
                  <a:cubicBezTo>
                    <a:pt x="15271" y="16782"/>
                    <a:pt x="15556" y="16751"/>
                    <a:pt x="15813" y="16751"/>
                  </a:cubicBezTo>
                  <a:cubicBezTo>
                    <a:pt x="16237" y="16751"/>
                    <a:pt x="16588" y="16836"/>
                    <a:pt x="16744" y="17149"/>
                  </a:cubicBezTo>
                  <a:cubicBezTo>
                    <a:pt x="16744" y="17316"/>
                    <a:pt x="16995" y="17400"/>
                    <a:pt x="17246" y="17484"/>
                  </a:cubicBezTo>
                  <a:cubicBezTo>
                    <a:pt x="17581" y="17567"/>
                    <a:pt x="18000" y="17735"/>
                    <a:pt x="18084" y="18153"/>
                  </a:cubicBezTo>
                  <a:cubicBezTo>
                    <a:pt x="18084" y="18572"/>
                    <a:pt x="18670" y="19995"/>
                    <a:pt x="19339" y="19995"/>
                  </a:cubicBezTo>
                  <a:cubicBezTo>
                    <a:pt x="19674" y="19995"/>
                    <a:pt x="20009" y="19744"/>
                    <a:pt x="20260" y="19577"/>
                  </a:cubicBezTo>
                  <a:cubicBezTo>
                    <a:pt x="20556" y="19399"/>
                    <a:pt x="20852" y="19221"/>
                    <a:pt x="21148" y="19221"/>
                  </a:cubicBezTo>
                  <a:cubicBezTo>
                    <a:pt x="21271" y="19221"/>
                    <a:pt x="21394" y="19252"/>
                    <a:pt x="21516" y="19325"/>
                  </a:cubicBezTo>
                  <a:cubicBezTo>
                    <a:pt x="21684" y="19409"/>
                    <a:pt x="21935" y="19660"/>
                    <a:pt x="22186" y="19995"/>
                  </a:cubicBezTo>
                  <a:cubicBezTo>
                    <a:pt x="22605" y="20414"/>
                    <a:pt x="23107" y="20916"/>
                    <a:pt x="23442" y="20916"/>
                  </a:cubicBezTo>
                  <a:cubicBezTo>
                    <a:pt x="23499" y="20928"/>
                    <a:pt x="23553" y="20933"/>
                    <a:pt x="23604" y="20933"/>
                  </a:cubicBezTo>
                  <a:cubicBezTo>
                    <a:pt x="23929" y="20933"/>
                    <a:pt x="24146" y="20726"/>
                    <a:pt x="24363" y="20581"/>
                  </a:cubicBezTo>
                  <a:cubicBezTo>
                    <a:pt x="24507" y="20437"/>
                    <a:pt x="24714" y="20230"/>
                    <a:pt x="24930" y="20230"/>
                  </a:cubicBezTo>
                  <a:cubicBezTo>
                    <a:pt x="24964" y="20230"/>
                    <a:pt x="24998" y="20235"/>
                    <a:pt x="25032" y="20246"/>
                  </a:cubicBezTo>
                  <a:cubicBezTo>
                    <a:pt x="25200" y="20330"/>
                    <a:pt x="25284" y="20414"/>
                    <a:pt x="25367" y="20414"/>
                  </a:cubicBezTo>
                  <a:cubicBezTo>
                    <a:pt x="25508" y="20554"/>
                    <a:pt x="25675" y="20669"/>
                    <a:pt x="25971" y="20669"/>
                  </a:cubicBezTo>
                  <a:cubicBezTo>
                    <a:pt x="26203" y="20669"/>
                    <a:pt x="26516" y="20598"/>
                    <a:pt x="26958" y="20414"/>
                  </a:cubicBezTo>
                  <a:cubicBezTo>
                    <a:pt x="27711" y="20163"/>
                    <a:pt x="28297" y="19660"/>
                    <a:pt x="28883" y="19242"/>
                  </a:cubicBezTo>
                  <a:cubicBezTo>
                    <a:pt x="29581" y="18699"/>
                    <a:pt x="30207" y="18228"/>
                    <a:pt x="30762" y="18228"/>
                  </a:cubicBezTo>
                  <a:cubicBezTo>
                    <a:pt x="30806" y="18228"/>
                    <a:pt x="30850" y="18231"/>
                    <a:pt x="30893" y="18237"/>
                  </a:cubicBezTo>
                  <a:cubicBezTo>
                    <a:pt x="31479" y="18321"/>
                    <a:pt x="31897" y="18739"/>
                    <a:pt x="32232" y="19158"/>
                  </a:cubicBezTo>
                  <a:cubicBezTo>
                    <a:pt x="32400" y="19409"/>
                    <a:pt x="32651" y="19660"/>
                    <a:pt x="32818" y="19660"/>
                  </a:cubicBezTo>
                  <a:cubicBezTo>
                    <a:pt x="32986" y="19660"/>
                    <a:pt x="33153" y="19577"/>
                    <a:pt x="33321" y="19493"/>
                  </a:cubicBezTo>
                  <a:cubicBezTo>
                    <a:pt x="33500" y="19403"/>
                    <a:pt x="33703" y="19314"/>
                    <a:pt x="33891" y="19314"/>
                  </a:cubicBezTo>
                  <a:cubicBezTo>
                    <a:pt x="34055" y="19314"/>
                    <a:pt x="34208" y="19382"/>
                    <a:pt x="34325" y="19577"/>
                  </a:cubicBezTo>
                  <a:cubicBezTo>
                    <a:pt x="34493" y="19912"/>
                    <a:pt x="35162" y="20163"/>
                    <a:pt x="35665" y="20246"/>
                  </a:cubicBezTo>
                  <a:cubicBezTo>
                    <a:pt x="35832" y="20330"/>
                    <a:pt x="36000" y="20414"/>
                    <a:pt x="36000" y="20581"/>
                  </a:cubicBezTo>
                  <a:cubicBezTo>
                    <a:pt x="36167" y="21084"/>
                    <a:pt x="35581" y="22005"/>
                    <a:pt x="35079" y="22423"/>
                  </a:cubicBezTo>
                  <a:cubicBezTo>
                    <a:pt x="34576" y="22842"/>
                    <a:pt x="34911" y="24097"/>
                    <a:pt x="35330" y="24600"/>
                  </a:cubicBezTo>
                  <a:cubicBezTo>
                    <a:pt x="35414" y="24767"/>
                    <a:pt x="35497" y="24851"/>
                    <a:pt x="35665" y="25018"/>
                  </a:cubicBezTo>
                  <a:cubicBezTo>
                    <a:pt x="36000" y="25688"/>
                    <a:pt x="36502" y="26358"/>
                    <a:pt x="37172" y="26358"/>
                  </a:cubicBezTo>
                  <a:cubicBezTo>
                    <a:pt x="37841" y="26358"/>
                    <a:pt x="38344" y="26693"/>
                    <a:pt x="38679" y="26944"/>
                  </a:cubicBezTo>
                  <a:cubicBezTo>
                    <a:pt x="38846" y="27111"/>
                    <a:pt x="39014" y="27279"/>
                    <a:pt x="39181" y="27363"/>
                  </a:cubicBezTo>
                  <a:cubicBezTo>
                    <a:pt x="39293" y="27385"/>
                    <a:pt x="39429" y="27395"/>
                    <a:pt x="39578" y="27395"/>
                  </a:cubicBezTo>
                  <a:cubicBezTo>
                    <a:pt x="39985" y="27395"/>
                    <a:pt x="40488" y="27318"/>
                    <a:pt x="40855" y="27195"/>
                  </a:cubicBezTo>
                  <a:cubicBezTo>
                    <a:pt x="40772" y="26693"/>
                    <a:pt x="41023" y="25939"/>
                    <a:pt x="41190" y="25437"/>
                  </a:cubicBezTo>
                  <a:cubicBezTo>
                    <a:pt x="41274" y="25186"/>
                    <a:pt x="41358" y="24851"/>
                    <a:pt x="41358" y="24767"/>
                  </a:cubicBezTo>
                  <a:cubicBezTo>
                    <a:pt x="41358" y="24265"/>
                    <a:pt x="42027" y="24181"/>
                    <a:pt x="42865" y="24014"/>
                  </a:cubicBezTo>
                  <a:cubicBezTo>
                    <a:pt x="43367" y="23930"/>
                    <a:pt x="43953" y="23763"/>
                    <a:pt x="44120" y="23595"/>
                  </a:cubicBezTo>
                  <a:cubicBezTo>
                    <a:pt x="44268" y="23473"/>
                    <a:pt x="44415" y="23422"/>
                    <a:pt x="44560" y="23422"/>
                  </a:cubicBezTo>
                  <a:cubicBezTo>
                    <a:pt x="44910" y="23422"/>
                    <a:pt x="45248" y="23718"/>
                    <a:pt x="45544" y="24014"/>
                  </a:cubicBezTo>
                  <a:cubicBezTo>
                    <a:pt x="45795" y="24265"/>
                    <a:pt x="46130" y="24516"/>
                    <a:pt x="46297" y="24516"/>
                  </a:cubicBezTo>
                  <a:cubicBezTo>
                    <a:pt x="46716" y="24516"/>
                    <a:pt x="47218" y="24767"/>
                    <a:pt x="47720" y="25018"/>
                  </a:cubicBezTo>
                  <a:cubicBezTo>
                    <a:pt x="48255" y="25324"/>
                    <a:pt x="48790" y="25699"/>
                    <a:pt x="49261" y="25699"/>
                  </a:cubicBezTo>
                  <a:cubicBezTo>
                    <a:pt x="49306" y="25699"/>
                    <a:pt x="49351" y="25696"/>
                    <a:pt x="49395" y="25688"/>
                  </a:cubicBezTo>
                  <a:cubicBezTo>
                    <a:pt x="49897" y="25604"/>
                    <a:pt x="49981" y="24432"/>
                    <a:pt x="49981" y="24014"/>
                  </a:cubicBezTo>
                  <a:cubicBezTo>
                    <a:pt x="49981" y="24014"/>
                    <a:pt x="49981" y="23930"/>
                    <a:pt x="49981" y="23930"/>
                  </a:cubicBezTo>
                  <a:cubicBezTo>
                    <a:pt x="49395" y="23679"/>
                    <a:pt x="48809" y="23428"/>
                    <a:pt x="48558" y="23093"/>
                  </a:cubicBezTo>
                  <a:cubicBezTo>
                    <a:pt x="47972" y="22423"/>
                    <a:pt x="44288" y="18572"/>
                    <a:pt x="44037" y="16981"/>
                  </a:cubicBezTo>
                  <a:cubicBezTo>
                    <a:pt x="43786" y="15307"/>
                    <a:pt x="43116" y="11958"/>
                    <a:pt x="43200" y="11121"/>
                  </a:cubicBezTo>
                  <a:cubicBezTo>
                    <a:pt x="43200" y="10284"/>
                    <a:pt x="43116" y="6851"/>
                    <a:pt x="43534" y="6684"/>
                  </a:cubicBezTo>
                  <a:cubicBezTo>
                    <a:pt x="43534" y="6684"/>
                    <a:pt x="43534" y="5093"/>
                    <a:pt x="43534" y="4423"/>
                  </a:cubicBezTo>
                  <a:cubicBezTo>
                    <a:pt x="43534" y="4340"/>
                    <a:pt x="43200" y="4256"/>
                    <a:pt x="42781" y="4256"/>
                  </a:cubicBezTo>
                  <a:cubicBezTo>
                    <a:pt x="42279" y="4256"/>
                    <a:pt x="41776" y="4172"/>
                    <a:pt x="41358" y="3921"/>
                  </a:cubicBezTo>
                  <a:cubicBezTo>
                    <a:pt x="40939" y="3622"/>
                    <a:pt x="40392" y="3579"/>
                    <a:pt x="39687" y="3579"/>
                  </a:cubicBezTo>
                  <a:cubicBezTo>
                    <a:pt x="39405" y="3579"/>
                    <a:pt x="39097" y="3586"/>
                    <a:pt x="38762" y="3586"/>
                  </a:cubicBezTo>
                  <a:lnTo>
                    <a:pt x="37925" y="3586"/>
                  </a:lnTo>
                  <a:cubicBezTo>
                    <a:pt x="36669" y="3586"/>
                    <a:pt x="35665" y="4340"/>
                    <a:pt x="35079" y="4842"/>
                  </a:cubicBezTo>
                  <a:cubicBezTo>
                    <a:pt x="34911" y="5009"/>
                    <a:pt x="34828" y="5093"/>
                    <a:pt x="34660" y="5177"/>
                  </a:cubicBezTo>
                  <a:cubicBezTo>
                    <a:pt x="34509" y="5278"/>
                    <a:pt x="34358" y="5318"/>
                    <a:pt x="34209" y="5318"/>
                  </a:cubicBezTo>
                  <a:cubicBezTo>
                    <a:pt x="33863" y="5318"/>
                    <a:pt x="33530" y="5101"/>
                    <a:pt x="33237" y="4926"/>
                  </a:cubicBezTo>
                  <a:cubicBezTo>
                    <a:pt x="32986" y="4675"/>
                    <a:pt x="32651" y="4507"/>
                    <a:pt x="32400" y="4507"/>
                  </a:cubicBezTo>
                  <a:cubicBezTo>
                    <a:pt x="32149" y="4507"/>
                    <a:pt x="31897" y="4423"/>
                    <a:pt x="31563" y="4340"/>
                  </a:cubicBezTo>
                  <a:cubicBezTo>
                    <a:pt x="31148" y="4221"/>
                    <a:pt x="30692" y="4103"/>
                    <a:pt x="30135" y="4103"/>
                  </a:cubicBezTo>
                  <a:cubicBezTo>
                    <a:pt x="29904" y="4103"/>
                    <a:pt x="29656" y="4123"/>
                    <a:pt x="29386" y="4172"/>
                  </a:cubicBezTo>
                  <a:cubicBezTo>
                    <a:pt x="29161" y="4234"/>
                    <a:pt x="28951" y="4260"/>
                    <a:pt x="28755" y="4260"/>
                  </a:cubicBezTo>
                  <a:cubicBezTo>
                    <a:pt x="28148" y="4260"/>
                    <a:pt x="27673" y="4007"/>
                    <a:pt x="27293" y="3754"/>
                  </a:cubicBezTo>
                  <a:cubicBezTo>
                    <a:pt x="27125" y="3670"/>
                    <a:pt x="26958" y="3586"/>
                    <a:pt x="26791" y="3502"/>
                  </a:cubicBezTo>
                  <a:cubicBezTo>
                    <a:pt x="26456" y="3502"/>
                    <a:pt x="25786" y="3837"/>
                    <a:pt x="25284" y="4089"/>
                  </a:cubicBezTo>
                  <a:cubicBezTo>
                    <a:pt x="24865" y="4340"/>
                    <a:pt x="24530" y="4507"/>
                    <a:pt x="24363" y="4507"/>
                  </a:cubicBezTo>
                  <a:cubicBezTo>
                    <a:pt x="24303" y="4522"/>
                    <a:pt x="24241" y="4529"/>
                    <a:pt x="24178" y="4529"/>
                  </a:cubicBezTo>
                  <a:cubicBezTo>
                    <a:pt x="23882" y="4529"/>
                    <a:pt x="23550" y="4379"/>
                    <a:pt x="23274" y="4172"/>
                  </a:cubicBezTo>
                  <a:cubicBezTo>
                    <a:pt x="23023" y="4089"/>
                    <a:pt x="22772" y="4005"/>
                    <a:pt x="22688" y="4005"/>
                  </a:cubicBezTo>
                  <a:cubicBezTo>
                    <a:pt x="22437" y="4005"/>
                    <a:pt x="22186" y="3754"/>
                    <a:pt x="22019" y="3502"/>
                  </a:cubicBezTo>
                  <a:cubicBezTo>
                    <a:pt x="21851" y="3335"/>
                    <a:pt x="21600" y="3084"/>
                    <a:pt x="21432" y="3084"/>
                  </a:cubicBezTo>
                  <a:cubicBezTo>
                    <a:pt x="21265" y="3084"/>
                    <a:pt x="20930" y="3335"/>
                    <a:pt x="20679" y="3586"/>
                  </a:cubicBezTo>
                  <a:cubicBezTo>
                    <a:pt x="20177" y="4005"/>
                    <a:pt x="19507" y="4507"/>
                    <a:pt x="18837" y="4507"/>
                  </a:cubicBezTo>
                  <a:cubicBezTo>
                    <a:pt x="17665" y="4507"/>
                    <a:pt x="17079" y="3502"/>
                    <a:pt x="17079" y="3000"/>
                  </a:cubicBezTo>
                  <a:cubicBezTo>
                    <a:pt x="16995" y="2916"/>
                    <a:pt x="16660" y="2916"/>
                    <a:pt x="16493" y="2833"/>
                  </a:cubicBezTo>
                  <a:cubicBezTo>
                    <a:pt x="16074" y="2749"/>
                    <a:pt x="15572" y="2749"/>
                    <a:pt x="15237" y="2414"/>
                  </a:cubicBezTo>
                  <a:cubicBezTo>
                    <a:pt x="14902" y="1996"/>
                    <a:pt x="13814" y="1996"/>
                    <a:pt x="13061" y="1996"/>
                  </a:cubicBezTo>
                  <a:cubicBezTo>
                    <a:pt x="12977" y="1912"/>
                    <a:pt x="12893" y="1912"/>
                    <a:pt x="12726" y="1912"/>
                  </a:cubicBezTo>
                  <a:cubicBezTo>
                    <a:pt x="12307" y="1912"/>
                    <a:pt x="11972" y="1410"/>
                    <a:pt x="11721" y="991"/>
                  </a:cubicBezTo>
                  <a:cubicBezTo>
                    <a:pt x="11470" y="656"/>
                    <a:pt x="11302" y="321"/>
                    <a:pt x="11051" y="237"/>
                  </a:cubicBezTo>
                  <a:cubicBezTo>
                    <a:pt x="11005" y="222"/>
                    <a:pt x="10956" y="215"/>
                    <a:pt x="10905" y="215"/>
                  </a:cubicBezTo>
                  <a:cubicBezTo>
                    <a:pt x="10677" y="215"/>
                    <a:pt x="10404" y="352"/>
                    <a:pt x="10130" y="489"/>
                  </a:cubicBezTo>
                  <a:cubicBezTo>
                    <a:pt x="9857" y="625"/>
                    <a:pt x="9528" y="762"/>
                    <a:pt x="9234" y="762"/>
                  </a:cubicBezTo>
                  <a:cubicBezTo>
                    <a:pt x="9168" y="762"/>
                    <a:pt x="9103" y="755"/>
                    <a:pt x="9042" y="740"/>
                  </a:cubicBezTo>
                  <a:cubicBezTo>
                    <a:pt x="8707" y="740"/>
                    <a:pt x="8456" y="823"/>
                    <a:pt x="8121" y="907"/>
                  </a:cubicBezTo>
                  <a:cubicBezTo>
                    <a:pt x="7954" y="907"/>
                    <a:pt x="7786" y="991"/>
                    <a:pt x="7619" y="1075"/>
                  </a:cubicBezTo>
                  <a:cubicBezTo>
                    <a:pt x="7568" y="1082"/>
                    <a:pt x="7519" y="1085"/>
                    <a:pt x="7471" y="1085"/>
                  </a:cubicBezTo>
                  <a:cubicBezTo>
                    <a:pt x="6974" y="1085"/>
                    <a:pt x="6669" y="703"/>
                    <a:pt x="6363" y="321"/>
                  </a:cubicBezTo>
                  <a:lnTo>
                    <a:pt x="6279" y="70"/>
                  </a:lnTo>
                  <a:cubicBezTo>
                    <a:pt x="6206" y="21"/>
                    <a:pt x="6103" y="1"/>
                    <a:pt x="5983" y="1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592;p39">
              <a:extLst>
                <a:ext uri="{FF2B5EF4-FFF2-40B4-BE49-F238E27FC236}">
                  <a16:creationId xmlns:a16="http://schemas.microsoft.com/office/drawing/2014/main" id="{0AA9DD84-BFFA-A7B7-4E66-218DE380D427}"/>
                </a:ext>
              </a:extLst>
            </p:cNvPr>
            <p:cNvSpPr/>
            <p:nvPr/>
          </p:nvSpPr>
          <p:spPr>
            <a:xfrm>
              <a:off x="4044216" y="1244517"/>
              <a:ext cx="590490" cy="649788"/>
            </a:xfrm>
            <a:custGeom>
              <a:avLst/>
              <a:gdLst/>
              <a:ahLst/>
              <a:cxnLst/>
              <a:rect l="l" t="t" r="r" b="b"/>
              <a:pathLst>
                <a:path w="33907" h="37312" extrusionOk="0">
                  <a:moveTo>
                    <a:pt x="25283" y="1"/>
                  </a:moveTo>
                  <a:cubicBezTo>
                    <a:pt x="25116" y="587"/>
                    <a:pt x="24614" y="754"/>
                    <a:pt x="24195" y="838"/>
                  </a:cubicBezTo>
                  <a:cubicBezTo>
                    <a:pt x="23944" y="922"/>
                    <a:pt x="23776" y="922"/>
                    <a:pt x="23525" y="1089"/>
                  </a:cubicBezTo>
                  <a:cubicBezTo>
                    <a:pt x="23297" y="1260"/>
                    <a:pt x="23030" y="1334"/>
                    <a:pt x="22761" y="1334"/>
                  </a:cubicBezTo>
                  <a:cubicBezTo>
                    <a:pt x="22239" y="1334"/>
                    <a:pt x="21708" y="1057"/>
                    <a:pt x="21432" y="671"/>
                  </a:cubicBezTo>
                  <a:cubicBezTo>
                    <a:pt x="21265" y="419"/>
                    <a:pt x="21014" y="168"/>
                    <a:pt x="20763" y="168"/>
                  </a:cubicBezTo>
                  <a:cubicBezTo>
                    <a:pt x="20595" y="252"/>
                    <a:pt x="20511" y="419"/>
                    <a:pt x="20428" y="838"/>
                  </a:cubicBezTo>
                  <a:cubicBezTo>
                    <a:pt x="20093" y="2178"/>
                    <a:pt x="18502" y="2847"/>
                    <a:pt x="17581" y="2931"/>
                  </a:cubicBezTo>
                  <a:cubicBezTo>
                    <a:pt x="17498" y="2931"/>
                    <a:pt x="17414" y="3015"/>
                    <a:pt x="17414" y="3015"/>
                  </a:cubicBezTo>
                  <a:cubicBezTo>
                    <a:pt x="17414" y="3098"/>
                    <a:pt x="17581" y="3350"/>
                    <a:pt x="17581" y="3517"/>
                  </a:cubicBezTo>
                  <a:cubicBezTo>
                    <a:pt x="17749" y="3768"/>
                    <a:pt x="17832" y="4019"/>
                    <a:pt x="17832" y="4187"/>
                  </a:cubicBezTo>
                  <a:cubicBezTo>
                    <a:pt x="17832" y="4522"/>
                    <a:pt x="17581" y="4857"/>
                    <a:pt x="17246" y="5191"/>
                  </a:cubicBezTo>
                  <a:cubicBezTo>
                    <a:pt x="16911" y="5526"/>
                    <a:pt x="16577" y="5861"/>
                    <a:pt x="16577" y="6280"/>
                  </a:cubicBezTo>
                  <a:cubicBezTo>
                    <a:pt x="16577" y="6615"/>
                    <a:pt x="17079" y="7201"/>
                    <a:pt x="17581" y="7787"/>
                  </a:cubicBezTo>
                  <a:cubicBezTo>
                    <a:pt x="18251" y="8540"/>
                    <a:pt x="18753" y="9126"/>
                    <a:pt x="18670" y="9629"/>
                  </a:cubicBezTo>
                  <a:cubicBezTo>
                    <a:pt x="18586" y="10466"/>
                    <a:pt x="16911" y="10884"/>
                    <a:pt x="15321" y="11219"/>
                  </a:cubicBezTo>
                  <a:lnTo>
                    <a:pt x="15153" y="11219"/>
                  </a:lnTo>
                  <a:cubicBezTo>
                    <a:pt x="14986" y="11303"/>
                    <a:pt x="14986" y="11805"/>
                    <a:pt x="14902" y="12224"/>
                  </a:cubicBezTo>
                  <a:cubicBezTo>
                    <a:pt x="14902" y="12894"/>
                    <a:pt x="14818" y="13815"/>
                    <a:pt x="13981" y="13815"/>
                  </a:cubicBezTo>
                  <a:cubicBezTo>
                    <a:pt x="13479" y="13731"/>
                    <a:pt x="13060" y="13563"/>
                    <a:pt x="12726" y="13396"/>
                  </a:cubicBezTo>
                  <a:cubicBezTo>
                    <a:pt x="12474" y="13145"/>
                    <a:pt x="12139" y="13061"/>
                    <a:pt x="11805" y="13061"/>
                  </a:cubicBezTo>
                  <a:cubicBezTo>
                    <a:pt x="11051" y="13228"/>
                    <a:pt x="10549" y="13898"/>
                    <a:pt x="10381" y="14484"/>
                  </a:cubicBezTo>
                  <a:cubicBezTo>
                    <a:pt x="10298" y="14987"/>
                    <a:pt x="9795" y="15154"/>
                    <a:pt x="9293" y="15405"/>
                  </a:cubicBezTo>
                  <a:cubicBezTo>
                    <a:pt x="8958" y="15489"/>
                    <a:pt x="8623" y="15656"/>
                    <a:pt x="8540" y="15908"/>
                  </a:cubicBezTo>
                  <a:cubicBezTo>
                    <a:pt x="8456" y="15991"/>
                    <a:pt x="8372" y="16326"/>
                    <a:pt x="8205" y="16661"/>
                  </a:cubicBezTo>
                  <a:cubicBezTo>
                    <a:pt x="7894" y="17672"/>
                    <a:pt x="7438" y="19115"/>
                    <a:pt x="6638" y="19115"/>
                  </a:cubicBezTo>
                  <a:cubicBezTo>
                    <a:pt x="6576" y="19115"/>
                    <a:pt x="6512" y="19107"/>
                    <a:pt x="6447" y="19089"/>
                  </a:cubicBezTo>
                  <a:cubicBezTo>
                    <a:pt x="6255" y="19025"/>
                    <a:pt x="6099" y="18998"/>
                    <a:pt x="5958" y="18998"/>
                  </a:cubicBezTo>
                  <a:cubicBezTo>
                    <a:pt x="5728" y="18998"/>
                    <a:pt x="5533" y="19069"/>
                    <a:pt x="5274" y="19173"/>
                  </a:cubicBezTo>
                  <a:cubicBezTo>
                    <a:pt x="5023" y="19256"/>
                    <a:pt x="4688" y="19340"/>
                    <a:pt x="4354" y="19340"/>
                  </a:cubicBezTo>
                  <a:lnTo>
                    <a:pt x="4270" y="19340"/>
                  </a:lnTo>
                  <a:cubicBezTo>
                    <a:pt x="3935" y="19340"/>
                    <a:pt x="3684" y="19256"/>
                    <a:pt x="3516" y="19005"/>
                  </a:cubicBezTo>
                  <a:cubicBezTo>
                    <a:pt x="3265" y="18503"/>
                    <a:pt x="3265" y="17749"/>
                    <a:pt x="3516" y="17247"/>
                  </a:cubicBezTo>
                  <a:cubicBezTo>
                    <a:pt x="3516" y="17163"/>
                    <a:pt x="3516" y="17080"/>
                    <a:pt x="3516" y="16996"/>
                  </a:cubicBezTo>
                  <a:cubicBezTo>
                    <a:pt x="3433" y="16828"/>
                    <a:pt x="3181" y="16661"/>
                    <a:pt x="2930" y="16494"/>
                  </a:cubicBezTo>
                  <a:cubicBezTo>
                    <a:pt x="1758" y="18084"/>
                    <a:pt x="84" y="20680"/>
                    <a:pt x="84" y="21349"/>
                  </a:cubicBezTo>
                  <a:lnTo>
                    <a:pt x="84" y="21600"/>
                  </a:lnTo>
                  <a:cubicBezTo>
                    <a:pt x="84" y="22186"/>
                    <a:pt x="0" y="24112"/>
                    <a:pt x="335" y="24112"/>
                  </a:cubicBezTo>
                  <a:cubicBezTo>
                    <a:pt x="837" y="24196"/>
                    <a:pt x="921" y="24782"/>
                    <a:pt x="1005" y="25452"/>
                  </a:cubicBezTo>
                  <a:cubicBezTo>
                    <a:pt x="1089" y="25786"/>
                    <a:pt x="1172" y="26456"/>
                    <a:pt x="1340" y="26456"/>
                  </a:cubicBezTo>
                  <a:cubicBezTo>
                    <a:pt x="1842" y="26456"/>
                    <a:pt x="2344" y="26958"/>
                    <a:pt x="2930" y="27461"/>
                  </a:cubicBezTo>
                  <a:cubicBezTo>
                    <a:pt x="3265" y="27712"/>
                    <a:pt x="3516" y="27963"/>
                    <a:pt x="3768" y="28131"/>
                  </a:cubicBezTo>
                  <a:cubicBezTo>
                    <a:pt x="4102" y="28382"/>
                    <a:pt x="4437" y="28800"/>
                    <a:pt x="4772" y="29219"/>
                  </a:cubicBezTo>
                  <a:cubicBezTo>
                    <a:pt x="5191" y="29805"/>
                    <a:pt x="5777" y="30558"/>
                    <a:pt x="6195" y="30558"/>
                  </a:cubicBezTo>
                  <a:cubicBezTo>
                    <a:pt x="6405" y="30537"/>
                    <a:pt x="6604" y="30522"/>
                    <a:pt x="6788" y="30522"/>
                  </a:cubicBezTo>
                  <a:cubicBezTo>
                    <a:pt x="7341" y="30522"/>
                    <a:pt x="7765" y="30663"/>
                    <a:pt x="7953" y="31228"/>
                  </a:cubicBezTo>
                  <a:cubicBezTo>
                    <a:pt x="8037" y="31396"/>
                    <a:pt x="8372" y="31731"/>
                    <a:pt x="8791" y="32065"/>
                  </a:cubicBezTo>
                  <a:cubicBezTo>
                    <a:pt x="9460" y="32568"/>
                    <a:pt x="10381" y="33321"/>
                    <a:pt x="10884" y="34242"/>
                  </a:cubicBezTo>
                  <a:cubicBezTo>
                    <a:pt x="11135" y="34326"/>
                    <a:pt x="11302" y="34410"/>
                    <a:pt x="11470" y="34410"/>
                  </a:cubicBezTo>
                  <a:cubicBezTo>
                    <a:pt x="11888" y="34410"/>
                    <a:pt x="12223" y="34661"/>
                    <a:pt x="12558" y="34828"/>
                  </a:cubicBezTo>
                  <a:cubicBezTo>
                    <a:pt x="12865" y="35073"/>
                    <a:pt x="13081" y="35229"/>
                    <a:pt x="13274" y="35229"/>
                  </a:cubicBezTo>
                  <a:cubicBezTo>
                    <a:pt x="13344" y="35229"/>
                    <a:pt x="13412" y="35208"/>
                    <a:pt x="13479" y="35163"/>
                  </a:cubicBezTo>
                  <a:cubicBezTo>
                    <a:pt x="13563" y="35079"/>
                    <a:pt x="13730" y="34996"/>
                    <a:pt x="13898" y="34828"/>
                  </a:cubicBezTo>
                  <a:cubicBezTo>
                    <a:pt x="14567" y="34326"/>
                    <a:pt x="15572" y="33489"/>
                    <a:pt x="16995" y="33489"/>
                  </a:cubicBezTo>
                  <a:lnTo>
                    <a:pt x="17832" y="33489"/>
                  </a:lnTo>
                  <a:cubicBezTo>
                    <a:pt x="18196" y="33464"/>
                    <a:pt x="18525" y="33447"/>
                    <a:pt x="18827" y="33447"/>
                  </a:cubicBezTo>
                  <a:cubicBezTo>
                    <a:pt x="19567" y="33447"/>
                    <a:pt x="20144" y="33551"/>
                    <a:pt x="20679" y="33907"/>
                  </a:cubicBezTo>
                  <a:cubicBezTo>
                    <a:pt x="20930" y="34075"/>
                    <a:pt x="21432" y="34075"/>
                    <a:pt x="21851" y="34158"/>
                  </a:cubicBezTo>
                  <a:cubicBezTo>
                    <a:pt x="22353" y="34158"/>
                    <a:pt x="23023" y="34158"/>
                    <a:pt x="23023" y="34744"/>
                  </a:cubicBezTo>
                  <a:cubicBezTo>
                    <a:pt x="23023" y="35414"/>
                    <a:pt x="23023" y="36921"/>
                    <a:pt x="23023" y="37005"/>
                  </a:cubicBezTo>
                  <a:cubicBezTo>
                    <a:pt x="23344" y="37133"/>
                    <a:pt x="23715" y="37311"/>
                    <a:pt x="24021" y="37311"/>
                  </a:cubicBezTo>
                  <a:cubicBezTo>
                    <a:pt x="24114" y="37311"/>
                    <a:pt x="24201" y="37295"/>
                    <a:pt x="24279" y="37256"/>
                  </a:cubicBezTo>
                  <a:cubicBezTo>
                    <a:pt x="24865" y="37005"/>
                    <a:pt x="25869" y="35247"/>
                    <a:pt x="25535" y="34410"/>
                  </a:cubicBezTo>
                  <a:cubicBezTo>
                    <a:pt x="25200" y="33572"/>
                    <a:pt x="22856" y="32400"/>
                    <a:pt x="22772" y="31312"/>
                  </a:cubicBezTo>
                  <a:cubicBezTo>
                    <a:pt x="22688" y="30307"/>
                    <a:pt x="20511" y="28800"/>
                    <a:pt x="21181" y="27879"/>
                  </a:cubicBezTo>
                  <a:cubicBezTo>
                    <a:pt x="21851" y="26875"/>
                    <a:pt x="22353" y="24112"/>
                    <a:pt x="23442" y="23693"/>
                  </a:cubicBezTo>
                  <a:cubicBezTo>
                    <a:pt x="24205" y="23439"/>
                    <a:pt x="25161" y="22798"/>
                    <a:pt x="25577" y="22798"/>
                  </a:cubicBezTo>
                  <a:cubicBezTo>
                    <a:pt x="25708" y="22798"/>
                    <a:pt x="25786" y="22863"/>
                    <a:pt x="25786" y="23024"/>
                  </a:cubicBezTo>
                  <a:cubicBezTo>
                    <a:pt x="25715" y="23662"/>
                    <a:pt x="25284" y="24540"/>
                    <a:pt x="25865" y="24540"/>
                  </a:cubicBezTo>
                  <a:cubicBezTo>
                    <a:pt x="25970" y="24540"/>
                    <a:pt x="26108" y="24511"/>
                    <a:pt x="26288" y="24447"/>
                  </a:cubicBezTo>
                  <a:cubicBezTo>
                    <a:pt x="27460" y="24112"/>
                    <a:pt x="30641" y="21182"/>
                    <a:pt x="32232" y="21182"/>
                  </a:cubicBezTo>
                  <a:cubicBezTo>
                    <a:pt x="32315" y="21186"/>
                    <a:pt x="32393" y="21188"/>
                    <a:pt x="32468" y="21188"/>
                  </a:cubicBezTo>
                  <a:cubicBezTo>
                    <a:pt x="33831" y="21188"/>
                    <a:pt x="33907" y="20490"/>
                    <a:pt x="33907" y="20093"/>
                  </a:cubicBezTo>
                  <a:cubicBezTo>
                    <a:pt x="33907" y="19926"/>
                    <a:pt x="33823" y="19591"/>
                    <a:pt x="33907" y="19256"/>
                  </a:cubicBezTo>
                  <a:cubicBezTo>
                    <a:pt x="33823" y="19173"/>
                    <a:pt x="33823" y="19173"/>
                    <a:pt x="33823" y="19173"/>
                  </a:cubicBezTo>
                  <a:cubicBezTo>
                    <a:pt x="33237" y="19005"/>
                    <a:pt x="32902" y="18252"/>
                    <a:pt x="32651" y="17582"/>
                  </a:cubicBezTo>
                  <a:cubicBezTo>
                    <a:pt x="32567" y="17331"/>
                    <a:pt x="32400" y="16996"/>
                    <a:pt x="32316" y="16912"/>
                  </a:cubicBezTo>
                  <a:cubicBezTo>
                    <a:pt x="32065" y="16661"/>
                    <a:pt x="31060" y="16661"/>
                    <a:pt x="30558" y="16661"/>
                  </a:cubicBezTo>
                  <a:lnTo>
                    <a:pt x="30139" y="16661"/>
                  </a:lnTo>
                  <a:cubicBezTo>
                    <a:pt x="29972" y="16661"/>
                    <a:pt x="29721" y="16745"/>
                    <a:pt x="29553" y="16912"/>
                  </a:cubicBezTo>
                  <a:cubicBezTo>
                    <a:pt x="29320" y="17029"/>
                    <a:pt x="29046" y="17186"/>
                    <a:pt x="28760" y="17186"/>
                  </a:cubicBezTo>
                  <a:cubicBezTo>
                    <a:pt x="28635" y="17186"/>
                    <a:pt x="28508" y="17156"/>
                    <a:pt x="28381" y="17080"/>
                  </a:cubicBezTo>
                  <a:cubicBezTo>
                    <a:pt x="28214" y="16996"/>
                    <a:pt x="27962" y="16912"/>
                    <a:pt x="27711" y="16828"/>
                  </a:cubicBezTo>
                  <a:cubicBezTo>
                    <a:pt x="27209" y="16661"/>
                    <a:pt x="26790" y="16494"/>
                    <a:pt x="26623" y="15991"/>
                  </a:cubicBezTo>
                  <a:cubicBezTo>
                    <a:pt x="26539" y="15740"/>
                    <a:pt x="26121" y="15154"/>
                    <a:pt x="25786" y="14568"/>
                  </a:cubicBezTo>
                  <a:cubicBezTo>
                    <a:pt x="25535" y="14149"/>
                    <a:pt x="25283" y="13815"/>
                    <a:pt x="25116" y="13480"/>
                  </a:cubicBezTo>
                  <a:cubicBezTo>
                    <a:pt x="24781" y="12810"/>
                    <a:pt x="25032" y="11638"/>
                    <a:pt x="25535" y="11219"/>
                  </a:cubicBezTo>
                  <a:cubicBezTo>
                    <a:pt x="25786" y="11052"/>
                    <a:pt x="25953" y="10215"/>
                    <a:pt x="25535" y="9545"/>
                  </a:cubicBezTo>
                  <a:cubicBezTo>
                    <a:pt x="25367" y="9294"/>
                    <a:pt x="25032" y="9043"/>
                    <a:pt x="24697" y="8875"/>
                  </a:cubicBezTo>
                  <a:cubicBezTo>
                    <a:pt x="24195" y="8540"/>
                    <a:pt x="23693" y="8122"/>
                    <a:pt x="23693" y="7619"/>
                  </a:cubicBezTo>
                  <a:cubicBezTo>
                    <a:pt x="23776" y="7117"/>
                    <a:pt x="24279" y="6615"/>
                    <a:pt x="24865" y="6112"/>
                  </a:cubicBezTo>
                  <a:cubicBezTo>
                    <a:pt x="25283" y="5777"/>
                    <a:pt x="25702" y="5359"/>
                    <a:pt x="25953" y="4940"/>
                  </a:cubicBezTo>
                  <a:cubicBezTo>
                    <a:pt x="26455" y="4103"/>
                    <a:pt x="27376" y="3936"/>
                    <a:pt x="27962" y="3852"/>
                  </a:cubicBezTo>
                  <a:cubicBezTo>
                    <a:pt x="28046" y="3852"/>
                    <a:pt x="28130" y="3768"/>
                    <a:pt x="28214" y="3768"/>
                  </a:cubicBezTo>
                  <a:cubicBezTo>
                    <a:pt x="28214" y="3768"/>
                    <a:pt x="28214" y="3684"/>
                    <a:pt x="28130" y="3684"/>
                  </a:cubicBezTo>
                  <a:cubicBezTo>
                    <a:pt x="28046" y="3517"/>
                    <a:pt x="27879" y="3266"/>
                    <a:pt x="27879" y="2931"/>
                  </a:cubicBezTo>
                  <a:cubicBezTo>
                    <a:pt x="27962" y="2429"/>
                    <a:pt x="28548" y="2261"/>
                    <a:pt x="29051" y="2261"/>
                  </a:cubicBezTo>
                  <a:cubicBezTo>
                    <a:pt x="29135" y="2178"/>
                    <a:pt x="29302" y="2178"/>
                    <a:pt x="29386" y="2178"/>
                  </a:cubicBezTo>
                  <a:cubicBezTo>
                    <a:pt x="29553" y="2094"/>
                    <a:pt x="29553" y="1424"/>
                    <a:pt x="29386" y="838"/>
                  </a:cubicBezTo>
                  <a:cubicBezTo>
                    <a:pt x="29386" y="754"/>
                    <a:pt x="29386" y="754"/>
                    <a:pt x="29386" y="754"/>
                  </a:cubicBezTo>
                  <a:cubicBezTo>
                    <a:pt x="29218" y="754"/>
                    <a:pt x="28967" y="671"/>
                    <a:pt x="28883" y="671"/>
                  </a:cubicBezTo>
                  <a:cubicBezTo>
                    <a:pt x="27962" y="671"/>
                    <a:pt x="26455" y="419"/>
                    <a:pt x="25283" y="1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9593;p39">
              <a:extLst>
                <a:ext uri="{FF2B5EF4-FFF2-40B4-BE49-F238E27FC236}">
                  <a16:creationId xmlns:a16="http://schemas.microsoft.com/office/drawing/2014/main" id="{DB9F86EB-1C23-8BE4-B1A9-636EDCE6782C}"/>
                </a:ext>
              </a:extLst>
            </p:cNvPr>
            <p:cNvSpPr/>
            <p:nvPr/>
          </p:nvSpPr>
          <p:spPr>
            <a:xfrm>
              <a:off x="4464081" y="1259092"/>
              <a:ext cx="365959" cy="370382"/>
            </a:xfrm>
            <a:custGeom>
              <a:avLst/>
              <a:gdLst/>
              <a:ahLst/>
              <a:cxnLst/>
              <a:rect l="l" t="t" r="r" b="b"/>
              <a:pathLst>
                <a:path w="21014" h="21268" extrusionOk="0">
                  <a:moveTo>
                    <a:pt x="5693" y="1"/>
                  </a:moveTo>
                  <a:cubicBezTo>
                    <a:pt x="5861" y="503"/>
                    <a:pt x="5944" y="1592"/>
                    <a:pt x="5442" y="1759"/>
                  </a:cubicBezTo>
                  <a:cubicBezTo>
                    <a:pt x="5275" y="1759"/>
                    <a:pt x="5107" y="1843"/>
                    <a:pt x="4940" y="1843"/>
                  </a:cubicBezTo>
                  <a:cubicBezTo>
                    <a:pt x="4521" y="1927"/>
                    <a:pt x="4270" y="1927"/>
                    <a:pt x="4270" y="2178"/>
                  </a:cubicBezTo>
                  <a:cubicBezTo>
                    <a:pt x="4270" y="2345"/>
                    <a:pt x="4354" y="2513"/>
                    <a:pt x="4437" y="2596"/>
                  </a:cubicBezTo>
                  <a:cubicBezTo>
                    <a:pt x="4521" y="2764"/>
                    <a:pt x="4605" y="2931"/>
                    <a:pt x="4605" y="3099"/>
                  </a:cubicBezTo>
                  <a:cubicBezTo>
                    <a:pt x="4521" y="3350"/>
                    <a:pt x="4270" y="3350"/>
                    <a:pt x="4186" y="3350"/>
                  </a:cubicBezTo>
                  <a:cubicBezTo>
                    <a:pt x="4103" y="3433"/>
                    <a:pt x="4019" y="3433"/>
                    <a:pt x="3935" y="3433"/>
                  </a:cubicBezTo>
                  <a:cubicBezTo>
                    <a:pt x="3349" y="3517"/>
                    <a:pt x="2679" y="3685"/>
                    <a:pt x="2261" y="4354"/>
                  </a:cubicBezTo>
                  <a:cubicBezTo>
                    <a:pt x="1926" y="4773"/>
                    <a:pt x="1507" y="5192"/>
                    <a:pt x="1089" y="5610"/>
                  </a:cubicBezTo>
                  <a:cubicBezTo>
                    <a:pt x="586" y="6029"/>
                    <a:pt x="84" y="6447"/>
                    <a:pt x="84" y="6782"/>
                  </a:cubicBezTo>
                  <a:cubicBezTo>
                    <a:pt x="0" y="7117"/>
                    <a:pt x="419" y="7368"/>
                    <a:pt x="838" y="7619"/>
                  </a:cubicBezTo>
                  <a:cubicBezTo>
                    <a:pt x="1172" y="7871"/>
                    <a:pt x="1591" y="8122"/>
                    <a:pt x="1758" y="8457"/>
                  </a:cubicBezTo>
                  <a:cubicBezTo>
                    <a:pt x="2344" y="9294"/>
                    <a:pt x="2177" y="10382"/>
                    <a:pt x="1675" y="10801"/>
                  </a:cubicBezTo>
                  <a:cubicBezTo>
                    <a:pt x="1340" y="10968"/>
                    <a:pt x="1089" y="11889"/>
                    <a:pt x="1424" y="12475"/>
                  </a:cubicBezTo>
                  <a:cubicBezTo>
                    <a:pt x="1507" y="12726"/>
                    <a:pt x="1758" y="13145"/>
                    <a:pt x="2010" y="13480"/>
                  </a:cubicBezTo>
                  <a:cubicBezTo>
                    <a:pt x="2428" y="14150"/>
                    <a:pt x="2847" y="14652"/>
                    <a:pt x="2931" y="15071"/>
                  </a:cubicBezTo>
                  <a:cubicBezTo>
                    <a:pt x="3014" y="15238"/>
                    <a:pt x="3349" y="15405"/>
                    <a:pt x="3768" y="15573"/>
                  </a:cubicBezTo>
                  <a:cubicBezTo>
                    <a:pt x="4019" y="15657"/>
                    <a:pt x="4270" y="15740"/>
                    <a:pt x="4521" y="15908"/>
                  </a:cubicBezTo>
                  <a:cubicBezTo>
                    <a:pt x="4563" y="15929"/>
                    <a:pt x="4605" y="15939"/>
                    <a:pt x="4649" y="15939"/>
                  </a:cubicBezTo>
                  <a:cubicBezTo>
                    <a:pt x="4783" y="15939"/>
                    <a:pt x="4940" y="15845"/>
                    <a:pt x="5191" y="15657"/>
                  </a:cubicBezTo>
                  <a:cubicBezTo>
                    <a:pt x="5442" y="15489"/>
                    <a:pt x="5777" y="15322"/>
                    <a:pt x="6028" y="15322"/>
                  </a:cubicBezTo>
                  <a:lnTo>
                    <a:pt x="6447" y="15322"/>
                  </a:lnTo>
                  <a:cubicBezTo>
                    <a:pt x="7368" y="15405"/>
                    <a:pt x="8205" y="15405"/>
                    <a:pt x="8540" y="15740"/>
                  </a:cubicBezTo>
                  <a:cubicBezTo>
                    <a:pt x="8707" y="15908"/>
                    <a:pt x="8791" y="16243"/>
                    <a:pt x="8958" y="16577"/>
                  </a:cubicBezTo>
                  <a:cubicBezTo>
                    <a:pt x="9209" y="17163"/>
                    <a:pt x="9461" y="17833"/>
                    <a:pt x="9879" y="17917"/>
                  </a:cubicBezTo>
                  <a:cubicBezTo>
                    <a:pt x="9952" y="17772"/>
                    <a:pt x="10149" y="17565"/>
                    <a:pt x="10524" y="17565"/>
                  </a:cubicBezTo>
                  <a:cubicBezTo>
                    <a:pt x="10584" y="17565"/>
                    <a:pt x="10648" y="17571"/>
                    <a:pt x="10716" y="17582"/>
                  </a:cubicBezTo>
                  <a:cubicBezTo>
                    <a:pt x="12056" y="17582"/>
                    <a:pt x="13228" y="17666"/>
                    <a:pt x="13814" y="18252"/>
                  </a:cubicBezTo>
                  <a:cubicBezTo>
                    <a:pt x="14030" y="18504"/>
                    <a:pt x="14339" y="18617"/>
                    <a:pt x="14641" y="18617"/>
                  </a:cubicBezTo>
                  <a:cubicBezTo>
                    <a:pt x="15041" y="18617"/>
                    <a:pt x="15429" y="18418"/>
                    <a:pt x="15572" y="18084"/>
                  </a:cubicBezTo>
                  <a:cubicBezTo>
                    <a:pt x="15693" y="17803"/>
                    <a:pt x="16143" y="17676"/>
                    <a:pt x="16624" y="17676"/>
                  </a:cubicBezTo>
                  <a:cubicBezTo>
                    <a:pt x="17143" y="17676"/>
                    <a:pt x="17699" y="17824"/>
                    <a:pt x="17916" y="18084"/>
                  </a:cubicBezTo>
                  <a:cubicBezTo>
                    <a:pt x="18329" y="18579"/>
                    <a:pt x="18741" y="21268"/>
                    <a:pt x="19794" y="21268"/>
                  </a:cubicBezTo>
                  <a:cubicBezTo>
                    <a:pt x="19810" y="21268"/>
                    <a:pt x="19826" y="21267"/>
                    <a:pt x="19842" y="21266"/>
                  </a:cubicBezTo>
                  <a:cubicBezTo>
                    <a:pt x="21014" y="21098"/>
                    <a:pt x="20930" y="18419"/>
                    <a:pt x="19926" y="17833"/>
                  </a:cubicBezTo>
                  <a:cubicBezTo>
                    <a:pt x="18921" y="17331"/>
                    <a:pt x="16577" y="15991"/>
                    <a:pt x="16744" y="14568"/>
                  </a:cubicBezTo>
                  <a:cubicBezTo>
                    <a:pt x="16912" y="13061"/>
                    <a:pt x="14902" y="12140"/>
                    <a:pt x="15823" y="11303"/>
                  </a:cubicBezTo>
                  <a:cubicBezTo>
                    <a:pt x="16828" y="10466"/>
                    <a:pt x="17581" y="9043"/>
                    <a:pt x="16242" y="8708"/>
                  </a:cubicBezTo>
                  <a:cubicBezTo>
                    <a:pt x="14902" y="8373"/>
                    <a:pt x="13647" y="7619"/>
                    <a:pt x="13982" y="6950"/>
                  </a:cubicBezTo>
                  <a:cubicBezTo>
                    <a:pt x="14233" y="6280"/>
                    <a:pt x="18000" y="4438"/>
                    <a:pt x="17916" y="3182"/>
                  </a:cubicBezTo>
                  <a:cubicBezTo>
                    <a:pt x="17845" y="2045"/>
                    <a:pt x="16025" y="1451"/>
                    <a:pt x="14657" y="1451"/>
                  </a:cubicBezTo>
                  <a:cubicBezTo>
                    <a:pt x="14413" y="1451"/>
                    <a:pt x="14184" y="1470"/>
                    <a:pt x="13982" y="1508"/>
                  </a:cubicBezTo>
                  <a:cubicBezTo>
                    <a:pt x="13479" y="1642"/>
                    <a:pt x="12923" y="1709"/>
                    <a:pt x="12389" y="1709"/>
                  </a:cubicBezTo>
                  <a:cubicBezTo>
                    <a:pt x="11587" y="1709"/>
                    <a:pt x="10834" y="1558"/>
                    <a:pt x="10382" y="1257"/>
                  </a:cubicBezTo>
                  <a:cubicBezTo>
                    <a:pt x="9796" y="922"/>
                    <a:pt x="7368" y="252"/>
                    <a:pt x="5693" y="1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9594;p39">
              <a:extLst>
                <a:ext uri="{FF2B5EF4-FFF2-40B4-BE49-F238E27FC236}">
                  <a16:creationId xmlns:a16="http://schemas.microsoft.com/office/drawing/2014/main" id="{12CD905A-ADBF-4793-EAA4-1EFEF4D18B5F}"/>
                </a:ext>
              </a:extLst>
            </p:cNvPr>
            <p:cNvSpPr/>
            <p:nvPr/>
          </p:nvSpPr>
          <p:spPr>
            <a:xfrm>
              <a:off x="4870833" y="2851092"/>
              <a:ext cx="295985" cy="227335"/>
            </a:xfrm>
            <a:custGeom>
              <a:avLst/>
              <a:gdLst/>
              <a:ahLst/>
              <a:cxnLst/>
              <a:rect l="l" t="t" r="r" b="b"/>
              <a:pathLst>
                <a:path w="16996" h="13054" extrusionOk="0">
                  <a:moveTo>
                    <a:pt x="11888" y="1"/>
                  </a:moveTo>
                  <a:cubicBezTo>
                    <a:pt x="11888" y="1"/>
                    <a:pt x="11805" y="84"/>
                    <a:pt x="11805" y="84"/>
                  </a:cubicBezTo>
                  <a:cubicBezTo>
                    <a:pt x="11386" y="252"/>
                    <a:pt x="9879" y="2512"/>
                    <a:pt x="9125" y="3684"/>
                  </a:cubicBezTo>
                  <a:cubicBezTo>
                    <a:pt x="8707" y="4270"/>
                    <a:pt x="8372" y="4856"/>
                    <a:pt x="8121" y="5024"/>
                  </a:cubicBezTo>
                  <a:cubicBezTo>
                    <a:pt x="7883" y="5381"/>
                    <a:pt x="7645" y="5484"/>
                    <a:pt x="7467" y="5484"/>
                  </a:cubicBezTo>
                  <a:cubicBezTo>
                    <a:pt x="7395" y="5484"/>
                    <a:pt x="7332" y="5467"/>
                    <a:pt x="7284" y="5442"/>
                  </a:cubicBezTo>
                  <a:cubicBezTo>
                    <a:pt x="6865" y="5359"/>
                    <a:pt x="6530" y="4856"/>
                    <a:pt x="6446" y="4187"/>
                  </a:cubicBezTo>
                  <a:cubicBezTo>
                    <a:pt x="6446" y="3852"/>
                    <a:pt x="6195" y="3768"/>
                    <a:pt x="5693" y="3768"/>
                  </a:cubicBezTo>
                  <a:cubicBezTo>
                    <a:pt x="5358" y="3768"/>
                    <a:pt x="4940" y="3768"/>
                    <a:pt x="4772" y="3517"/>
                  </a:cubicBezTo>
                  <a:cubicBezTo>
                    <a:pt x="4595" y="3296"/>
                    <a:pt x="4512" y="3192"/>
                    <a:pt x="4411" y="3192"/>
                  </a:cubicBezTo>
                  <a:cubicBezTo>
                    <a:pt x="4321" y="3192"/>
                    <a:pt x="4216" y="3275"/>
                    <a:pt x="4019" y="3433"/>
                  </a:cubicBezTo>
                  <a:cubicBezTo>
                    <a:pt x="3433" y="3768"/>
                    <a:pt x="2763" y="4438"/>
                    <a:pt x="2847" y="5191"/>
                  </a:cubicBezTo>
                  <a:cubicBezTo>
                    <a:pt x="3014" y="6029"/>
                    <a:pt x="2093" y="6531"/>
                    <a:pt x="1256" y="7033"/>
                  </a:cubicBezTo>
                  <a:cubicBezTo>
                    <a:pt x="1005" y="7117"/>
                    <a:pt x="754" y="7284"/>
                    <a:pt x="586" y="7368"/>
                  </a:cubicBezTo>
                  <a:cubicBezTo>
                    <a:pt x="0" y="7703"/>
                    <a:pt x="168" y="8205"/>
                    <a:pt x="502" y="9210"/>
                  </a:cubicBezTo>
                  <a:lnTo>
                    <a:pt x="586" y="9461"/>
                  </a:lnTo>
                  <a:cubicBezTo>
                    <a:pt x="837" y="10382"/>
                    <a:pt x="502" y="11387"/>
                    <a:pt x="335" y="11805"/>
                  </a:cubicBezTo>
                  <a:cubicBezTo>
                    <a:pt x="502" y="11973"/>
                    <a:pt x="670" y="12140"/>
                    <a:pt x="837" y="12308"/>
                  </a:cubicBezTo>
                  <a:cubicBezTo>
                    <a:pt x="1116" y="12656"/>
                    <a:pt x="1337" y="12831"/>
                    <a:pt x="1500" y="12831"/>
                  </a:cubicBezTo>
                  <a:cubicBezTo>
                    <a:pt x="1533" y="12831"/>
                    <a:pt x="1563" y="12824"/>
                    <a:pt x="1591" y="12810"/>
                  </a:cubicBezTo>
                  <a:cubicBezTo>
                    <a:pt x="1842" y="12726"/>
                    <a:pt x="1926" y="12475"/>
                    <a:pt x="2009" y="12224"/>
                  </a:cubicBezTo>
                  <a:cubicBezTo>
                    <a:pt x="2261" y="11721"/>
                    <a:pt x="2512" y="11052"/>
                    <a:pt x="3600" y="10968"/>
                  </a:cubicBezTo>
                  <a:cubicBezTo>
                    <a:pt x="3667" y="10963"/>
                    <a:pt x="3734" y="10961"/>
                    <a:pt x="3800" y="10961"/>
                  </a:cubicBezTo>
                  <a:cubicBezTo>
                    <a:pt x="4887" y="10961"/>
                    <a:pt x="5834" y="11588"/>
                    <a:pt x="6781" y="12140"/>
                  </a:cubicBezTo>
                  <a:cubicBezTo>
                    <a:pt x="7284" y="12475"/>
                    <a:pt x="7702" y="12810"/>
                    <a:pt x="8121" y="12977"/>
                  </a:cubicBezTo>
                  <a:cubicBezTo>
                    <a:pt x="8281" y="13031"/>
                    <a:pt x="8461" y="13054"/>
                    <a:pt x="8654" y="13054"/>
                  </a:cubicBezTo>
                  <a:cubicBezTo>
                    <a:pt x="9366" y="13054"/>
                    <a:pt x="10260" y="12738"/>
                    <a:pt x="11051" y="12475"/>
                  </a:cubicBezTo>
                  <a:cubicBezTo>
                    <a:pt x="11470" y="12308"/>
                    <a:pt x="11888" y="12140"/>
                    <a:pt x="12223" y="12056"/>
                  </a:cubicBezTo>
                  <a:cubicBezTo>
                    <a:pt x="12558" y="12056"/>
                    <a:pt x="12809" y="11805"/>
                    <a:pt x="13144" y="11638"/>
                  </a:cubicBezTo>
                  <a:cubicBezTo>
                    <a:pt x="13479" y="11387"/>
                    <a:pt x="13898" y="11052"/>
                    <a:pt x="14567" y="10968"/>
                  </a:cubicBezTo>
                  <a:cubicBezTo>
                    <a:pt x="14316" y="10466"/>
                    <a:pt x="14065" y="9628"/>
                    <a:pt x="14065" y="8708"/>
                  </a:cubicBezTo>
                  <a:cubicBezTo>
                    <a:pt x="14149" y="7787"/>
                    <a:pt x="15237" y="7452"/>
                    <a:pt x="15990" y="7201"/>
                  </a:cubicBezTo>
                  <a:cubicBezTo>
                    <a:pt x="16325" y="7033"/>
                    <a:pt x="16577" y="6949"/>
                    <a:pt x="16744" y="6866"/>
                  </a:cubicBezTo>
                  <a:cubicBezTo>
                    <a:pt x="16995" y="6698"/>
                    <a:pt x="16744" y="5945"/>
                    <a:pt x="16577" y="5275"/>
                  </a:cubicBezTo>
                  <a:cubicBezTo>
                    <a:pt x="16577" y="5024"/>
                    <a:pt x="16493" y="4773"/>
                    <a:pt x="16409" y="4522"/>
                  </a:cubicBezTo>
                  <a:cubicBezTo>
                    <a:pt x="16242" y="3684"/>
                    <a:pt x="16828" y="2596"/>
                    <a:pt x="16995" y="2261"/>
                  </a:cubicBezTo>
                  <a:lnTo>
                    <a:pt x="16660" y="2261"/>
                  </a:lnTo>
                  <a:cubicBezTo>
                    <a:pt x="16645" y="2263"/>
                    <a:pt x="16628" y="2264"/>
                    <a:pt x="16611" y="2264"/>
                  </a:cubicBezTo>
                  <a:cubicBezTo>
                    <a:pt x="15871" y="2264"/>
                    <a:pt x="13366" y="575"/>
                    <a:pt x="12139" y="84"/>
                  </a:cubicBezTo>
                  <a:cubicBezTo>
                    <a:pt x="12056" y="84"/>
                    <a:pt x="11972" y="1"/>
                    <a:pt x="11888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9595;p39">
              <a:extLst>
                <a:ext uri="{FF2B5EF4-FFF2-40B4-BE49-F238E27FC236}">
                  <a16:creationId xmlns:a16="http://schemas.microsoft.com/office/drawing/2014/main" id="{CFF21C3B-C912-CBF2-6C76-346B6EE72DF9}"/>
                </a:ext>
              </a:extLst>
            </p:cNvPr>
            <p:cNvSpPr/>
            <p:nvPr/>
          </p:nvSpPr>
          <p:spPr>
            <a:xfrm>
              <a:off x="4344535" y="2307313"/>
              <a:ext cx="336806" cy="432554"/>
            </a:xfrm>
            <a:custGeom>
              <a:avLst/>
              <a:gdLst/>
              <a:ahLst/>
              <a:cxnLst/>
              <a:rect l="l" t="t" r="r" b="b"/>
              <a:pathLst>
                <a:path w="19340" h="24838" extrusionOk="0">
                  <a:moveTo>
                    <a:pt x="5861" y="0"/>
                  </a:moveTo>
                  <a:cubicBezTo>
                    <a:pt x="5275" y="0"/>
                    <a:pt x="4689" y="0"/>
                    <a:pt x="4270" y="503"/>
                  </a:cubicBezTo>
                  <a:cubicBezTo>
                    <a:pt x="4019" y="838"/>
                    <a:pt x="3768" y="1089"/>
                    <a:pt x="3517" y="1256"/>
                  </a:cubicBezTo>
                  <a:cubicBezTo>
                    <a:pt x="3098" y="1675"/>
                    <a:pt x="2847" y="1926"/>
                    <a:pt x="3014" y="2177"/>
                  </a:cubicBezTo>
                  <a:cubicBezTo>
                    <a:pt x="3182" y="2596"/>
                    <a:pt x="2847" y="2931"/>
                    <a:pt x="2596" y="3265"/>
                  </a:cubicBezTo>
                  <a:cubicBezTo>
                    <a:pt x="2261" y="3768"/>
                    <a:pt x="2177" y="4019"/>
                    <a:pt x="2428" y="4270"/>
                  </a:cubicBezTo>
                  <a:cubicBezTo>
                    <a:pt x="2596" y="4521"/>
                    <a:pt x="3014" y="4772"/>
                    <a:pt x="3433" y="5107"/>
                  </a:cubicBezTo>
                  <a:cubicBezTo>
                    <a:pt x="4186" y="5610"/>
                    <a:pt x="4689" y="5944"/>
                    <a:pt x="4689" y="6363"/>
                  </a:cubicBezTo>
                  <a:cubicBezTo>
                    <a:pt x="4689" y="6447"/>
                    <a:pt x="4689" y="6614"/>
                    <a:pt x="4521" y="6782"/>
                  </a:cubicBezTo>
                  <a:cubicBezTo>
                    <a:pt x="4270" y="6949"/>
                    <a:pt x="3768" y="7117"/>
                    <a:pt x="3349" y="7284"/>
                  </a:cubicBezTo>
                  <a:cubicBezTo>
                    <a:pt x="2679" y="7451"/>
                    <a:pt x="1926" y="7619"/>
                    <a:pt x="1758" y="8037"/>
                  </a:cubicBezTo>
                  <a:cubicBezTo>
                    <a:pt x="1591" y="8456"/>
                    <a:pt x="1172" y="8875"/>
                    <a:pt x="754" y="9209"/>
                  </a:cubicBezTo>
                  <a:cubicBezTo>
                    <a:pt x="419" y="9461"/>
                    <a:pt x="84" y="9796"/>
                    <a:pt x="84" y="10047"/>
                  </a:cubicBezTo>
                  <a:cubicBezTo>
                    <a:pt x="84" y="10214"/>
                    <a:pt x="252" y="10465"/>
                    <a:pt x="335" y="10633"/>
                  </a:cubicBezTo>
                  <a:cubicBezTo>
                    <a:pt x="586" y="10968"/>
                    <a:pt x="838" y="11302"/>
                    <a:pt x="754" y="11805"/>
                  </a:cubicBezTo>
                  <a:cubicBezTo>
                    <a:pt x="754" y="12223"/>
                    <a:pt x="586" y="12558"/>
                    <a:pt x="419" y="12809"/>
                  </a:cubicBezTo>
                  <a:cubicBezTo>
                    <a:pt x="335" y="13061"/>
                    <a:pt x="252" y="13228"/>
                    <a:pt x="335" y="13395"/>
                  </a:cubicBezTo>
                  <a:cubicBezTo>
                    <a:pt x="503" y="13982"/>
                    <a:pt x="503" y="14902"/>
                    <a:pt x="0" y="15488"/>
                  </a:cubicBezTo>
                  <a:cubicBezTo>
                    <a:pt x="586" y="16242"/>
                    <a:pt x="1256" y="17079"/>
                    <a:pt x="754" y="17581"/>
                  </a:cubicBezTo>
                  <a:cubicBezTo>
                    <a:pt x="586" y="17665"/>
                    <a:pt x="586" y="17749"/>
                    <a:pt x="586" y="17916"/>
                  </a:cubicBezTo>
                  <a:cubicBezTo>
                    <a:pt x="586" y="18251"/>
                    <a:pt x="754" y="18586"/>
                    <a:pt x="921" y="18754"/>
                  </a:cubicBezTo>
                  <a:cubicBezTo>
                    <a:pt x="1080" y="18859"/>
                    <a:pt x="1339" y="18965"/>
                    <a:pt x="1657" y="18965"/>
                  </a:cubicBezTo>
                  <a:cubicBezTo>
                    <a:pt x="1841" y="18965"/>
                    <a:pt x="2045" y="18930"/>
                    <a:pt x="2261" y="18837"/>
                  </a:cubicBezTo>
                  <a:cubicBezTo>
                    <a:pt x="2582" y="18691"/>
                    <a:pt x="2882" y="18617"/>
                    <a:pt x="3152" y="18617"/>
                  </a:cubicBezTo>
                  <a:cubicBezTo>
                    <a:pt x="3656" y="18617"/>
                    <a:pt x="4052" y="18878"/>
                    <a:pt x="4270" y="19423"/>
                  </a:cubicBezTo>
                  <a:cubicBezTo>
                    <a:pt x="4437" y="19758"/>
                    <a:pt x="4521" y="20177"/>
                    <a:pt x="4605" y="20595"/>
                  </a:cubicBezTo>
                  <a:cubicBezTo>
                    <a:pt x="4772" y="21433"/>
                    <a:pt x="4940" y="22270"/>
                    <a:pt x="5526" y="22353"/>
                  </a:cubicBezTo>
                  <a:cubicBezTo>
                    <a:pt x="5777" y="22437"/>
                    <a:pt x="5944" y="22437"/>
                    <a:pt x="6112" y="22437"/>
                  </a:cubicBezTo>
                  <a:cubicBezTo>
                    <a:pt x="6698" y="22521"/>
                    <a:pt x="6949" y="22605"/>
                    <a:pt x="7284" y="23191"/>
                  </a:cubicBezTo>
                  <a:lnTo>
                    <a:pt x="7368" y="23274"/>
                  </a:lnTo>
                  <a:cubicBezTo>
                    <a:pt x="7664" y="23793"/>
                    <a:pt x="8354" y="24837"/>
                    <a:pt x="8916" y="24837"/>
                  </a:cubicBezTo>
                  <a:cubicBezTo>
                    <a:pt x="8988" y="24837"/>
                    <a:pt x="9059" y="24820"/>
                    <a:pt x="9126" y="24781"/>
                  </a:cubicBezTo>
                  <a:cubicBezTo>
                    <a:pt x="9377" y="24530"/>
                    <a:pt x="9628" y="24279"/>
                    <a:pt x="9879" y="24112"/>
                  </a:cubicBezTo>
                  <a:cubicBezTo>
                    <a:pt x="10214" y="23693"/>
                    <a:pt x="10549" y="23274"/>
                    <a:pt x="11219" y="23191"/>
                  </a:cubicBezTo>
                  <a:cubicBezTo>
                    <a:pt x="12056" y="23023"/>
                    <a:pt x="13312" y="21516"/>
                    <a:pt x="13563" y="20930"/>
                  </a:cubicBezTo>
                  <a:cubicBezTo>
                    <a:pt x="13730" y="20177"/>
                    <a:pt x="15154" y="19758"/>
                    <a:pt x="15823" y="19674"/>
                  </a:cubicBezTo>
                  <a:cubicBezTo>
                    <a:pt x="17079" y="19507"/>
                    <a:pt x="18000" y="19172"/>
                    <a:pt x="18084" y="18921"/>
                  </a:cubicBezTo>
                  <a:cubicBezTo>
                    <a:pt x="18167" y="18586"/>
                    <a:pt x="18419" y="17833"/>
                    <a:pt x="19005" y="17498"/>
                  </a:cubicBezTo>
                  <a:cubicBezTo>
                    <a:pt x="19172" y="17079"/>
                    <a:pt x="19340" y="16326"/>
                    <a:pt x="19172" y="16074"/>
                  </a:cubicBezTo>
                  <a:cubicBezTo>
                    <a:pt x="19172" y="15991"/>
                    <a:pt x="19088" y="15907"/>
                    <a:pt x="19005" y="15907"/>
                  </a:cubicBezTo>
                  <a:cubicBezTo>
                    <a:pt x="18502" y="15823"/>
                    <a:pt x="18084" y="15488"/>
                    <a:pt x="17665" y="15070"/>
                  </a:cubicBezTo>
                  <a:cubicBezTo>
                    <a:pt x="17247" y="14735"/>
                    <a:pt x="16828" y="14400"/>
                    <a:pt x="16409" y="14316"/>
                  </a:cubicBezTo>
                  <a:cubicBezTo>
                    <a:pt x="15488" y="14316"/>
                    <a:pt x="13982" y="13479"/>
                    <a:pt x="13982" y="12307"/>
                  </a:cubicBezTo>
                  <a:cubicBezTo>
                    <a:pt x="13982" y="11889"/>
                    <a:pt x="13647" y="11386"/>
                    <a:pt x="13395" y="10884"/>
                  </a:cubicBezTo>
                  <a:cubicBezTo>
                    <a:pt x="13144" y="10298"/>
                    <a:pt x="12809" y="9796"/>
                    <a:pt x="12977" y="9461"/>
                  </a:cubicBezTo>
                  <a:cubicBezTo>
                    <a:pt x="13144" y="8958"/>
                    <a:pt x="13144" y="7703"/>
                    <a:pt x="12809" y="7117"/>
                  </a:cubicBezTo>
                  <a:cubicBezTo>
                    <a:pt x="12391" y="6447"/>
                    <a:pt x="11637" y="5275"/>
                    <a:pt x="11721" y="4103"/>
                  </a:cubicBezTo>
                  <a:cubicBezTo>
                    <a:pt x="11721" y="3684"/>
                    <a:pt x="11554" y="3349"/>
                    <a:pt x="11386" y="3265"/>
                  </a:cubicBezTo>
                  <a:cubicBezTo>
                    <a:pt x="11341" y="3243"/>
                    <a:pt x="11290" y="3233"/>
                    <a:pt x="11235" y="3233"/>
                  </a:cubicBezTo>
                  <a:cubicBezTo>
                    <a:pt x="11084" y="3233"/>
                    <a:pt x="10900" y="3310"/>
                    <a:pt x="10716" y="3433"/>
                  </a:cubicBezTo>
                  <a:cubicBezTo>
                    <a:pt x="10598" y="3501"/>
                    <a:pt x="10476" y="3531"/>
                    <a:pt x="10353" y="3531"/>
                  </a:cubicBezTo>
                  <a:cubicBezTo>
                    <a:pt x="9866" y="3531"/>
                    <a:pt x="9359" y="3063"/>
                    <a:pt x="8958" y="2596"/>
                  </a:cubicBezTo>
                  <a:cubicBezTo>
                    <a:pt x="8623" y="2344"/>
                    <a:pt x="8372" y="2093"/>
                    <a:pt x="8121" y="1926"/>
                  </a:cubicBezTo>
                  <a:cubicBezTo>
                    <a:pt x="7870" y="1842"/>
                    <a:pt x="7451" y="1842"/>
                    <a:pt x="7033" y="1842"/>
                  </a:cubicBezTo>
                  <a:cubicBezTo>
                    <a:pt x="6447" y="1758"/>
                    <a:pt x="6112" y="1758"/>
                    <a:pt x="5944" y="1507"/>
                  </a:cubicBezTo>
                  <a:cubicBezTo>
                    <a:pt x="5944" y="1424"/>
                    <a:pt x="5944" y="1340"/>
                    <a:pt x="6028" y="1172"/>
                  </a:cubicBezTo>
                  <a:cubicBezTo>
                    <a:pt x="6279" y="838"/>
                    <a:pt x="6363" y="251"/>
                    <a:pt x="6279" y="84"/>
                  </a:cubicBezTo>
                  <a:cubicBezTo>
                    <a:pt x="6279" y="84"/>
                    <a:pt x="6279" y="0"/>
                    <a:pt x="6196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9596;p39">
              <a:extLst>
                <a:ext uri="{FF2B5EF4-FFF2-40B4-BE49-F238E27FC236}">
                  <a16:creationId xmlns:a16="http://schemas.microsoft.com/office/drawing/2014/main" id="{602EA298-2907-9DA0-207F-B862F7A063C8}"/>
                </a:ext>
              </a:extLst>
            </p:cNvPr>
            <p:cNvSpPr/>
            <p:nvPr/>
          </p:nvSpPr>
          <p:spPr>
            <a:xfrm>
              <a:off x="4627353" y="2556608"/>
              <a:ext cx="444709" cy="419910"/>
            </a:xfrm>
            <a:custGeom>
              <a:avLst/>
              <a:gdLst/>
              <a:ahLst/>
              <a:cxnLst/>
              <a:rect l="l" t="t" r="r" b="b"/>
              <a:pathLst>
                <a:path w="25536" h="24112" extrusionOk="0">
                  <a:moveTo>
                    <a:pt x="12140" y="0"/>
                  </a:moveTo>
                  <a:cubicBezTo>
                    <a:pt x="11973" y="168"/>
                    <a:pt x="11136" y="838"/>
                    <a:pt x="10382" y="1005"/>
                  </a:cubicBezTo>
                  <a:cubicBezTo>
                    <a:pt x="10047" y="1005"/>
                    <a:pt x="9796" y="1256"/>
                    <a:pt x="9461" y="1507"/>
                  </a:cubicBezTo>
                  <a:cubicBezTo>
                    <a:pt x="9126" y="1842"/>
                    <a:pt x="8708" y="2177"/>
                    <a:pt x="8038" y="2177"/>
                  </a:cubicBezTo>
                  <a:cubicBezTo>
                    <a:pt x="7117" y="2177"/>
                    <a:pt x="6782" y="2679"/>
                    <a:pt x="6280" y="3517"/>
                  </a:cubicBezTo>
                  <a:cubicBezTo>
                    <a:pt x="5945" y="4103"/>
                    <a:pt x="5526" y="4354"/>
                    <a:pt x="5192" y="4521"/>
                  </a:cubicBezTo>
                  <a:cubicBezTo>
                    <a:pt x="5359" y="4856"/>
                    <a:pt x="5443" y="5191"/>
                    <a:pt x="5275" y="5526"/>
                  </a:cubicBezTo>
                  <a:cubicBezTo>
                    <a:pt x="5275" y="5610"/>
                    <a:pt x="5275" y="5693"/>
                    <a:pt x="5275" y="5777"/>
                  </a:cubicBezTo>
                  <a:cubicBezTo>
                    <a:pt x="5192" y="6363"/>
                    <a:pt x="5024" y="6782"/>
                    <a:pt x="3852" y="6782"/>
                  </a:cubicBezTo>
                  <a:cubicBezTo>
                    <a:pt x="2764" y="6865"/>
                    <a:pt x="2178" y="7117"/>
                    <a:pt x="1926" y="7368"/>
                  </a:cubicBezTo>
                  <a:cubicBezTo>
                    <a:pt x="1926" y="7451"/>
                    <a:pt x="1926" y="7451"/>
                    <a:pt x="1926" y="7535"/>
                  </a:cubicBezTo>
                  <a:cubicBezTo>
                    <a:pt x="2094" y="8121"/>
                    <a:pt x="1843" y="8875"/>
                    <a:pt x="1759" y="9377"/>
                  </a:cubicBezTo>
                  <a:cubicBezTo>
                    <a:pt x="1675" y="9544"/>
                    <a:pt x="1759" y="9628"/>
                    <a:pt x="1926" y="9879"/>
                  </a:cubicBezTo>
                  <a:cubicBezTo>
                    <a:pt x="2178" y="10047"/>
                    <a:pt x="2429" y="10382"/>
                    <a:pt x="2345" y="10800"/>
                  </a:cubicBezTo>
                  <a:cubicBezTo>
                    <a:pt x="2345" y="10968"/>
                    <a:pt x="2429" y="11135"/>
                    <a:pt x="2596" y="11386"/>
                  </a:cubicBezTo>
                  <a:cubicBezTo>
                    <a:pt x="2764" y="11554"/>
                    <a:pt x="2931" y="11805"/>
                    <a:pt x="3015" y="12140"/>
                  </a:cubicBezTo>
                  <a:cubicBezTo>
                    <a:pt x="3015" y="12307"/>
                    <a:pt x="3266" y="12558"/>
                    <a:pt x="3433" y="12893"/>
                  </a:cubicBezTo>
                  <a:cubicBezTo>
                    <a:pt x="3936" y="13479"/>
                    <a:pt x="4606" y="14233"/>
                    <a:pt x="4019" y="14986"/>
                  </a:cubicBezTo>
                  <a:cubicBezTo>
                    <a:pt x="3810" y="15279"/>
                    <a:pt x="3517" y="15384"/>
                    <a:pt x="3193" y="15384"/>
                  </a:cubicBezTo>
                  <a:cubicBezTo>
                    <a:pt x="2868" y="15384"/>
                    <a:pt x="2513" y="15279"/>
                    <a:pt x="2178" y="15154"/>
                  </a:cubicBezTo>
                  <a:cubicBezTo>
                    <a:pt x="1889" y="15096"/>
                    <a:pt x="1600" y="14998"/>
                    <a:pt x="1366" y="14998"/>
                  </a:cubicBezTo>
                  <a:cubicBezTo>
                    <a:pt x="1261" y="14998"/>
                    <a:pt x="1167" y="15018"/>
                    <a:pt x="1089" y="15070"/>
                  </a:cubicBezTo>
                  <a:cubicBezTo>
                    <a:pt x="252" y="15405"/>
                    <a:pt x="1" y="15823"/>
                    <a:pt x="1" y="16493"/>
                  </a:cubicBezTo>
                  <a:cubicBezTo>
                    <a:pt x="1" y="17163"/>
                    <a:pt x="336" y="17330"/>
                    <a:pt x="1675" y="17749"/>
                  </a:cubicBezTo>
                  <a:cubicBezTo>
                    <a:pt x="2847" y="18084"/>
                    <a:pt x="5108" y="19088"/>
                    <a:pt x="5108" y="20093"/>
                  </a:cubicBezTo>
                  <a:cubicBezTo>
                    <a:pt x="5024" y="21014"/>
                    <a:pt x="5108" y="21265"/>
                    <a:pt x="5443" y="21349"/>
                  </a:cubicBezTo>
                  <a:cubicBezTo>
                    <a:pt x="6029" y="21349"/>
                    <a:pt x="6615" y="21684"/>
                    <a:pt x="7117" y="22102"/>
                  </a:cubicBezTo>
                  <a:cubicBezTo>
                    <a:pt x="7275" y="22221"/>
                    <a:pt x="7414" y="22302"/>
                    <a:pt x="7588" y="22302"/>
                  </a:cubicBezTo>
                  <a:cubicBezTo>
                    <a:pt x="7782" y="22302"/>
                    <a:pt x="8019" y="22200"/>
                    <a:pt x="8373" y="21935"/>
                  </a:cubicBezTo>
                  <a:cubicBezTo>
                    <a:pt x="8648" y="21728"/>
                    <a:pt x="9037" y="21578"/>
                    <a:pt x="9400" y="21578"/>
                  </a:cubicBezTo>
                  <a:cubicBezTo>
                    <a:pt x="9478" y="21578"/>
                    <a:pt x="9555" y="21585"/>
                    <a:pt x="9629" y="21600"/>
                  </a:cubicBezTo>
                  <a:cubicBezTo>
                    <a:pt x="10047" y="21684"/>
                    <a:pt x="10382" y="21935"/>
                    <a:pt x="10550" y="22186"/>
                  </a:cubicBezTo>
                  <a:cubicBezTo>
                    <a:pt x="10633" y="22437"/>
                    <a:pt x="11136" y="22605"/>
                    <a:pt x="11554" y="22772"/>
                  </a:cubicBezTo>
                  <a:cubicBezTo>
                    <a:pt x="11805" y="22856"/>
                    <a:pt x="12057" y="22940"/>
                    <a:pt x="12308" y="23107"/>
                  </a:cubicBezTo>
                  <a:cubicBezTo>
                    <a:pt x="12475" y="23191"/>
                    <a:pt x="12643" y="23274"/>
                    <a:pt x="12810" y="23358"/>
                  </a:cubicBezTo>
                  <a:cubicBezTo>
                    <a:pt x="13312" y="23526"/>
                    <a:pt x="13731" y="23777"/>
                    <a:pt x="14066" y="24112"/>
                  </a:cubicBezTo>
                  <a:cubicBezTo>
                    <a:pt x="14066" y="24028"/>
                    <a:pt x="14233" y="23944"/>
                    <a:pt x="14317" y="23944"/>
                  </a:cubicBezTo>
                  <a:cubicBezTo>
                    <a:pt x="14484" y="23777"/>
                    <a:pt x="14736" y="23609"/>
                    <a:pt x="14987" y="23526"/>
                  </a:cubicBezTo>
                  <a:cubicBezTo>
                    <a:pt x="15740" y="23107"/>
                    <a:pt x="16494" y="22772"/>
                    <a:pt x="16410" y="22186"/>
                  </a:cubicBezTo>
                  <a:cubicBezTo>
                    <a:pt x="16243" y="21181"/>
                    <a:pt x="17080" y="20344"/>
                    <a:pt x="17749" y="19926"/>
                  </a:cubicBezTo>
                  <a:cubicBezTo>
                    <a:pt x="18075" y="19745"/>
                    <a:pt x="18276" y="19658"/>
                    <a:pt x="18439" y="19658"/>
                  </a:cubicBezTo>
                  <a:cubicBezTo>
                    <a:pt x="18654" y="19658"/>
                    <a:pt x="18804" y="19808"/>
                    <a:pt x="19089" y="20093"/>
                  </a:cubicBezTo>
                  <a:cubicBezTo>
                    <a:pt x="19173" y="20177"/>
                    <a:pt x="19424" y="20177"/>
                    <a:pt x="19675" y="20261"/>
                  </a:cubicBezTo>
                  <a:cubicBezTo>
                    <a:pt x="20094" y="20261"/>
                    <a:pt x="20847" y="20261"/>
                    <a:pt x="20931" y="21014"/>
                  </a:cubicBezTo>
                  <a:cubicBezTo>
                    <a:pt x="20931" y="21600"/>
                    <a:pt x="21182" y="21851"/>
                    <a:pt x="21349" y="21935"/>
                  </a:cubicBezTo>
                  <a:cubicBezTo>
                    <a:pt x="21517" y="21935"/>
                    <a:pt x="21684" y="21851"/>
                    <a:pt x="21768" y="21684"/>
                  </a:cubicBezTo>
                  <a:cubicBezTo>
                    <a:pt x="21935" y="21433"/>
                    <a:pt x="22354" y="20930"/>
                    <a:pt x="22773" y="20344"/>
                  </a:cubicBezTo>
                  <a:cubicBezTo>
                    <a:pt x="24196" y="18084"/>
                    <a:pt x="25033" y="16912"/>
                    <a:pt x="25535" y="16661"/>
                  </a:cubicBezTo>
                  <a:cubicBezTo>
                    <a:pt x="24866" y="16158"/>
                    <a:pt x="24782" y="15488"/>
                    <a:pt x="24280" y="14902"/>
                  </a:cubicBezTo>
                  <a:cubicBezTo>
                    <a:pt x="23610" y="14149"/>
                    <a:pt x="22354" y="13982"/>
                    <a:pt x="21768" y="13396"/>
                  </a:cubicBezTo>
                  <a:cubicBezTo>
                    <a:pt x="21266" y="12726"/>
                    <a:pt x="17917" y="9377"/>
                    <a:pt x="17163" y="8791"/>
                  </a:cubicBezTo>
                  <a:cubicBezTo>
                    <a:pt x="16326" y="8121"/>
                    <a:pt x="13563" y="4772"/>
                    <a:pt x="12894" y="2596"/>
                  </a:cubicBezTo>
                  <a:cubicBezTo>
                    <a:pt x="12643" y="1675"/>
                    <a:pt x="12391" y="754"/>
                    <a:pt x="12140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9597;p39">
              <a:extLst>
                <a:ext uri="{FF2B5EF4-FFF2-40B4-BE49-F238E27FC236}">
                  <a16:creationId xmlns:a16="http://schemas.microsoft.com/office/drawing/2014/main" id="{E481B399-2981-AFE5-56D6-A95DC06F988C}"/>
                </a:ext>
              </a:extLst>
            </p:cNvPr>
            <p:cNvSpPr/>
            <p:nvPr/>
          </p:nvSpPr>
          <p:spPr>
            <a:xfrm>
              <a:off x="4394095" y="2188099"/>
              <a:ext cx="443247" cy="439990"/>
            </a:xfrm>
            <a:custGeom>
              <a:avLst/>
              <a:gdLst/>
              <a:ahLst/>
              <a:cxnLst/>
              <a:rect l="l" t="t" r="r" b="b"/>
              <a:pathLst>
                <a:path w="25452" h="25265" extrusionOk="0">
                  <a:moveTo>
                    <a:pt x="3567" y="1"/>
                  </a:moveTo>
                  <a:cubicBezTo>
                    <a:pt x="3520" y="1"/>
                    <a:pt x="3477" y="22"/>
                    <a:pt x="3433" y="65"/>
                  </a:cubicBezTo>
                  <a:cubicBezTo>
                    <a:pt x="3182" y="316"/>
                    <a:pt x="2512" y="484"/>
                    <a:pt x="1926" y="567"/>
                  </a:cubicBezTo>
                  <a:cubicBezTo>
                    <a:pt x="1508" y="651"/>
                    <a:pt x="838" y="819"/>
                    <a:pt x="838" y="902"/>
                  </a:cubicBezTo>
                  <a:cubicBezTo>
                    <a:pt x="838" y="1070"/>
                    <a:pt x="671" y="1321"/>
                    <a:pt x="587" y="1739"/>
                  </a:cubicBezTo>
                  <a:cubicBezTo>
                    <a:pt x="336" y="2409"/>
                    <a:pt x="1" y="3581"/>
                    <a:pt x="503" y="3749"/>
                  </a:cubicBezTo>
                  <a:cubicBezTo>
                    <a:pt x="656" y="3825"/>
                    <a:pt x="801" y="3855"/>
                    <a:pt x="938" y="3855"/>
                  </a:cubicBezTo>
                  <a:cubicBezTo>
                    <a:pt x="1252" y="3855"/>
                    <a:pt x="1526" y="3698"/>
                    <a:pt x="1759" y="3581"/>
                  </a:cubicBezTo>
                  <a:cubicBezTo>
                    <a:pt x="1968" y="3529"/>
                    <a:pt x="2209" y="3412"/>
                    <a:pt x="2421" y="3412"/>
                  </a:cubicBezTo>
                  <a:cubicBezTo>
                    <a:pt x="2550" y="3412"/>
                    <a:pt x="2669" y="3455"/>
                    <a:pt x="2764" y="3581"/>
                  </a:cubicBezTo>
                  <a:cubicBezTo>
                    <a:pt x="2931" y="3916"/>
                    <a:pt x="2764" y="4335"/>
                    <a:pt x="2429" y="5005"/>
                  </a:cubicBezTo>
                  <a:cubicBezTo>
                    <a:pt x="2178" y="5507"/>
                    <a:pt x="1843" y="6093"/>
                    <a:pt x="1926" y="6511"/>
                  </a:cubicBezTo>
                  <a:cubicBezTo>
                    <a:pt x="2261" y="6428"/>
                    <a:pt x="2680" y="6428"/>
                    <a:pt x="3015" y="6428"/>
                  </a:cubicBezTo>
                  <a:lnTo>
                    <a:pt x="3350" y="6428"/>
                  </a:lnTo>
                  <a:cubicBezTo>
                    <a:pt x="3517" y="6428"/>
                    <a:pt x="3684" y="6511"/>
                    <a:pt x="3852" y="6679"/>
                  </a:cubicBezTo>
                  <a:cubicBezTo>
                    <a:pt x="4019" y="7097"/>
                    <a:pt x="3768" y="7851"/>
                    <a:pt x="3601" y="8186"/>
                  </a:cubicBezTo>
                  <a:lnTo>
                    <a:pt x="4187" y="8186"/>
                  </a:lnTo>
                  <a:cubicBezTo>
                    <a:pt x="4605" y="8270"/>
                    <a:pt x="5108" y="8270"/>
                    <a:pt x="5443" y="8437"/>
                  </a:cubicBezTo>
                  <a:cubicBezTo>
                    <a:pt x="5777" y="8521"/>
                    <a:pt x="6112" y="8856"/>
                    <a:pt x="6447" y="9190"/>
                  </a:cubicBezTo>
                  <a:cubicBezTo>
                    <a:pt x="6788" y="9531"/>
                    <a:pt x="7184" y="9928"/>
                    <a:pt x="7455" y="9928"/>
                  </a:cubicBezTo>
                  <a:cubicBezTo>
                    <a:pt x="7517" y="9928"/>
                    <a:pt x="7573" y="9907"/>
                    <a:pt x="7619" y="9860"/>
                  </a:cubicBezTo>
                  <a:cubicBezTo>
                    <a:pt x="7890" y="9698"/>
                    <a:pt x="8160" y="9606"/>
                    <a:pt x="8408" y="9606"/>
                  </a:cubicBezTo>
                  <a:cubicBezTo>
                    <a:pt x="8544" y="9606"/>
                    <a:pt x="8673" y="9633"/>
                    <a:pt x="8791" y="9693"/>
                  </a:cubicBezTo>
                  <a:cubicBezTo>
                    <a:pt x="8959" y="9860"/>
                    <a:pt x="9294" y="10111"/>
                    <a:pt x="9294" y="10949"/>
                  </a:cubicBezTo>
                  <a:cubicBezTo>
                    <a:pt x="9294" y="12037"/>
                    <a:pt x="9963" y="13125"/>
                    <a:pt x="10382" y="13711"/>
                  </a:cubicBezTo>
                  <a:cubicBezTo>
                    <a:pt x="10801" y="14465"/>
                    <a:pt x="10801" y="15888"/>
                    <a:pt x="10549" y="16474"/>
                  </a:cubicBezTo>
                  <a:cubicBezTo>
                    <a:pt x="10466" y="16642"/>
                    <a:pt x="10717" y="17144"/>
                    <a:pt x="10968" y="17479"/>
                  </a:cubicBezTo>
                  <a:cubicBezTo>
                    <a:pt x="11219" y="18065"/>
                    <a:pt x="11554" y="18651"/>
                    <a:pt x="11638" y="19153"/>
                  </a:cubicBezTo>
                  <a:cubicBezTo>
                    <a:pt x="11638" y="19990"/>
                    <a:pt x="12810" y="20744"/>
                    <a:pt x="13647" y="20744"/>
                  </a:cubicBezTo>
                  <a:cubicBezTo>
                    <a:pt x="14149" y="20744"/>
                    <a:pt x="14652" y="21162"/>
                    <a:pt x="15154" y="21581"/>
                  </a:cubicBezTo>
                  <a:cubicBezTo>
                    <a:pt x="15489" y="21916"/>
                    <a:pt x="15908" y="22251"/>
                    <a:pt x="16242" y="22334"/>
                  </a:cubicBezTo>
                  <a:cubicBezTo>
                    <a:pt x="16410" y="22334"/>
                    <a:pt x="16577" y="22502"/>
                    <a:pt x="16745" y="22669"/>
                  </a:cubicBezTo>
                  <a:cubicBezTo>
                    <a:pt x="16912" y="23088"/>
                    <a:pt x="16828" y="23841"/>
                    <a:pt x="16661" y="24260"/>
                  </a:cubicBezTo>
                  <a:cubicBezTo>
                    <a:pt x="16828" y="24260"/>
                    <a:pt x="16996" y="24260"/>
                    <a:pt x="17163" y="24344"/>
                  </a:cubicBezTo>
                  <a:cubicBezTo>
                    <a:pt x="17666" y="24511"/>
                    <a:pt x="18084" y="24846"/>
                    <a:pt x="18335" y="25265"/>
                  </a:cubicBezTo>
                  <a:cubicBezTo>
                    <a:pt x="18587" y="25181"/>
                    <a:pt x="19005" y="25013"/>
                    <a:pt x="19340" y="24511"/>
                  </a:cubicBezTo>
                  <a:cubicBezTo>
                    <a:pt x="19759" y="23674"/>
                    <a:pt x="20177" y="22920"/>
                    <a:pt x="21433" y="22920"/>
                  </a:cubicBezTo>
                  <a:cubicBezTo>
                    <a:pt x="21935" y="22920"/>
                    <a:pt x="22270" y="22586"/>
                    <a:pt x="22605" y="22334"/>
                  </a:cubicBezTo>
                  <a:cubicBezTo>
                    <a:pt x="22856" y="22083"/>
                    <a:pt x="23191" y="21748"/>
                    <a:pt x="23693" y="21665"/>
                  </a:cubicBezTo>
                  <a:cubicBezTo>
                    <a:pt x="24531" y="21581"/>
                    <a:pt x="25368" y="20744"/>
                    <a:pt x="25368" y="20744"/>
                  </a:cubicBezTo>
                  <a:cubicBezTo>
                    <a:pt x="25368" y="20660"/>
                    <a:pt x="25452" y="20660"/>
                    <a:pt x="25452" y="20660"/>
                  </a:cubicBezTo>
                  <a:cubicBezTo>
                    <a:pt x="25200" y="19739"/>
                    <a:pt x="25033" y="18986"/>
                    <a:pt x="25033" y="18567"/>
                  </a:cubicBezTo>
                  <a:cubicBezTo>
                    <a:pt x="25033" y="17814"/>
                    <a:pt x="24279" y="15972"/>
                    <a:pt x="24112" y="15469"/>
                  </a:cubicBezTo>
                  <a:cubicBezTo>
                    <a:pt x="23861" y="14967"/>
                    <a:pt x="21852" y="10446"/>
                    <a:pt x="21684" y="9358"/>
                  </a:cubicBezTo>
                  <a:cubicBezTo>
                    <a:pt x="21433" y="8270"/>
                    <a:pt x="20428" y="7014"/>
                    <a:pt x="19675" y="7014"/>
                  </a:cubicBezTo>
                  <a:cubicBezTo>
                    <a:pt x="18838" y="7014"/>
                    <a:pt x="16996" y="6344"/>
                    <a:pt x="16577" y="5925"/>
                  </a:cubicBezTo>
                  <a:cubicBezTo>
                    <a:pt x="16159" y="5507"/>
                    <a:pt x="11889" y="1405"/>
                    <a:pt x="11052" y="902"/>
                  </a:cubicBezTo>
                  <a:cubicBezTo>
                    <a:pt x="10717" y="735"/>
                    <a:pt x="10047" y="484"/>
                    <a:pt x="9377" y="232"/>
                  </a:cubicBezTo>
                  <a:cubicBezTo>
                    <a:pt x="9377" y="651"/>
                    <a:pt x="9377" y="2074"/>
                    <a:pt x="8373" y="2242"/>
                  </a:cubicBezTo>
                  <a:cubicBezTo>
                    <a:pt x="8320" y="2251"/>
                    <a:pt x="8265" y="2255"/>
                    <a:pt x="8208" y="2255"/>
                  </a:cubicBezTo>
                  <a:cubicBezTo>
                    <a:pt x="7714" y="2255"/>
                    <a:pt x="7047" y="1947"/>
                    <a:pt x="6447" y="1572"/>
                  </a:cubicBezTo>
                  <a:cubicBezTo>
                    <a:pt x="6029" y="1321"/>
                    <a:pt x="5610" y="1070"/>
                    <a:pt x="5359" y="1070"/>
                  </a:cubicBezTo>
                  <a:cubicBezTo>
                    <a:pt x="4940" y="1070"/>
                    <a:pt x="4605" y="735"/>
                    <a:pt x="4187" y="484"/>
                  </a:cubicBezTo>
                  <a:cubicBezTo>
                    <a:pt x="3876" y="173"/>
                    <a:pt x="3704" y="1"/>
                    <a:pt x="3567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4103" name="Google Shape;9598;p39">
              <a:extLst>
                <a:ext uri="{FF2B5EF4-FFF2-40B4-BE49-F238E27FC236}">
                  <a16:creationId xmlns:a16="http://schemas.microsoft.com/office/drawing/2014/main" id="{00B9BF44-68B6-0912-C7E2-83AEA77726A9}"/>
                </a:ext>
              </a:extLst>
            </p:cNvPr>
            <p:cNvSpPr/>
            <p:nvPr/>
          </p:nvSpPr>
          <p:spPr>
            <a:xfrm>
              <a:off x="5239676" y="3165411"/>
              <a:ext cx="393666" cy="416776"/>
            </a:xfrm>
            <a:custGeom>
              <a:avLst/>
              <a:gdLst/>
              <a:ahLst/>
              <a:cxnLst/>
              <a:rect l="l" t="t" r="r" b="b"/>
              <a:pathLst>
                <a:path w="22605" h="23932" extrusionOk="0">
                  <a:moveTo>
                    <a:pt x="6901" y="1"/>
                  </a:moveTo>
                  <a:cubicBezTo>
                    <a:pt x="6678" y="1"/>
                    <a:pt x="6497" y="151"/>
                    <a:pt x="6195" y="453"/>
                  </a:cubicBezTo>
                  <a:lnTo>
                    <a:pt x="6195" y="536"/>
                  </a:lnTo>
                  <a:cubicBezTo>
                    <a:pt x="5837" y="835"/>
                    <a:pt x="5392" y="878"/>
                    <a:pt x="4924" y="878"/>
                  </a:cubicBezTo>
                  <a:cubicBezTo>
                    <a:pt x="4736" y="878"/>
                    <a:pt x="4545" y="871"/>
                    <a:pt x="4354" y="871"/>
                  </a:cubicBezTo>
                  <a:cubicBezTo>
                    <a:pt x="4102" y="788"/>
                    <a:pt x="3851" y="788"/>
                    <a:pt x="3600" y="788"/>
                  </a:cubicBezTo>
                  <a:cubicBezTo>
                    <a:pt x="2930" y="788"/>
                    <a:pt x="2512" y="1123"/>
                    <a:pt x="2344" y="1374"/>
                  </a:cubicBezTo>
                  <a:cubicBezTo>
                    <a:pt x="2763" y="1709"/>
                    <a:pt x="3014" y="2127"/>
                    <a:pt x="2930" y="2546"/>
                  </a:cubicBezTo>
                  <a:cubicBezTo>
                    <a:pt x="2930" y="3299"/>
                    <a:pt x="1842" y="4974"/>
                    <a:pt x="754" y="5057"/>
                  </a:cubicBezTo>
                  <a:cubicBezTo>
                    <a:pt x="84" y="5141"/>
                    <a:pt x="84" y="5225"/>
                    <a:pt x="84" y="5643"/>
                  </a:cubicBezTo>
                  <a:cubicBezTo>
                    <a:pt x="84" y="5643"/>
                    <a:pt x="84" y="5727"/>
                    <a:pt x="84" y="5811"/>
                  </a:cubicBezTo>
                  <a:cubicBezTo>
                    <a:pt x="0" y="6648"/>
                    <a:pt x="84" y="8322"/>
                    <a:pt x="754" y="8657"/>
                  </a:cubicBezTo>
                  <a:cubicBezTo>
                    <a:pt x="1926" y="9160"/>
                    <a:pt x="1926" y="10164"/>
                    <a:pt x="1926" y="10583"/>
                  </a:cubicBezTo>
                  <a:cubicBezTo>
                    <a:pt x="1926" y="10750"/>
                    <a:pt x="1926" y="10834"/>
                    <a:pt x="2093" y="11001"/>
                  </a:cubicBezTo>
                  <a:cubicBezTo>
                    <a:pt x="2177" y="11085"/>
                    <a:pt x="2344" y="11169"/>
                    <a:pt x="2512" y="11420"/>
                  </a:cubicBezTo>
                  <a:cubicBezTo>
                    <a:pt x="2595" y="11587"/>
                    <a:pt x="2679" y="11755"/>
                    <a:pt x="2763" y="12090"/>
                  </a:cubicBezTo>
                  <a:cubicBezTo>
                    <a:pt x="3098" y="12760"/>
                    <a:pt x="3516" y="13848"/>
                    <a:pt x="4102" y="14099"/>
                  </a:cubicBezTo>
                  <a:cubicBezTo>
                    <a:pt x="5023" y="14434"/>
                    <a:pt x="5358" y="15271"/>
                    <a:pt x="5526" y="15773"/>
                  </a:cubicBezTo>
                  <a:lnTo>
                    <a:pt x="5609" y="15941"/>
                  </a:lnTo>
                  <a:cubicBezTo>
                    <a:pt x="5777" y="16276"/>
                    <a:pt x="5944" y="16359"/>
                    <a:pt x="6279" y="16611"/>
                  </a:cubicBezTo>
                  <a:lnTo>
                    <a:pt x="6446" y="16778"/>
                  </a:lnTo>
                  <a:cubicBezTo>
                    <a:pt x="6614" y="16945"/>
                    <a:pt x="6698" y="17113"/>
                    <a:pt x="6698" y="17364"/>
                  </a:cubicBezTo>
                  <a:cubicBezTo>
                    <a:pt x="6698" y="17866"/>
                    <a:pt x="6279" y="18452"/>
                    <a:pt x="5944" y="18704"/>
                  </a:cubicBezTo>
                  <a:cubicBezTo>
                    <a:pt x="5609" y="18955"/>
                    <a:pt x="5274" y="19541"/>
                    <a:pt x="5274" y="20211"/>
                  </a:cubicBezTo>
                  <a:cubicBezTo>
                    <a:pt x="5274" y="20964"/>
                    <a:pt x="4688" y="21718"/>
                    <a:pt x="4605" y="21801"/>
                  </a:cubicBezTo>
                  <a:cubicBezTo>
                    <a:pt x="5191" y="22220"/>
                    <a:pt x="5693" y="22890"/>
                    <a:pt x="6028" y="23559"/>
                  </a:cubicBezTo>
                  <a:cubicBezTo>
                    <a:pt x="6112" y="23224"/>
                    <a:pt x="6363" y="22722"/>
                    <a:pt x="6865" y="22387"/>
                  </a:cubicBezTo>
                  <a:cubicBezTo>
                    <a:pt x="7212" y="22140"/>
                    <a:pt x="7471" y="22068"/>
                    <a:pt x="7694" y="22068"/>
                  </a:cubicBezTo>
                  <a:cubicBezTo>
                    <a:pt x="7847" y="22068"/>
                    <a:pt x="7984" y="22102"/>
                    <a:pt x="8121" y="22136"/>
                  </a:cubicBezTo>
                  <a:cubicBezTo>
                    <a:pt x="8205" y="22136"/>
                    <a:pt x="8372" y="22220"/>
                    <a:pt x="8539" y="22220"/>
                  </a:cubicBezTo>
                  <a:lnTo>
                    <a:pt x="8707" y="22220"/>
                  </a:lnTo>
                  <a:cubicBezTo>
                    <a:pt x="9293" y="22220"/>
                    <a:pt x="9963" y="22220"/>
                    <a:pt x="10298" y="22973"/>
                  </a:cubicBezTo>
                  <a:cubicBezTo>
                    <a:pt x="10511" y="23543"/>
                    <a:pt x="10786" y="23931"/>
                    <a:pt x="11430" y="23931"/>
                  </a:cubicBezTo>
                  <a:cubicBezTo>
                    <a:pt x="11543" y="23931"/>
                    <a:pt x="11667" y="23919"/>
                    <a:pt x="11805" y="23894"/>
                  </a:cubicBezTo>
                  <a:cubicBezTo>
                    <a:pt x="12307" y="23894"/>
                    <a:pt x="12642" y="23643"/>
                    <a:pt x="12893" y="23392"/>
                  </a:cubicBezTo>
                  <a:cubicBezTo>
                    <a:pt x="13255" y="23174"/>
                    <a:pt x="13492" y="22957"/>
                    <a:pt x="13876" y="22957"/>
                  </a:cubicBezTo>
                  <a:cubicBezTo>
                    <a:pt x="13935" y="22957"/>
                    <a:pt x="13998" y="22962"/>
                    <a:pt x="14065" y="22973"/>
                  </a:cubicBezTo>
                  <a:cubicBezTo>
                    <a:pt x="14316" y="23057"/>
                    <a:pt x="14484" y="23141"/>
                    <a:pt x="14735" y="23224"/>
                  </a:cubicBezTo>
                  <a:cubicBezTo>
                    <a:pt x="14980" y="23323"/>
                    <a:pt x="15139" y="23363"/>
                    <a:pt x="15229" y="23363"/>
                  </a:cubicBezTo>
                  <a:cubicBezTo>
                    <a:pt x="15292" y="23363"/>
                    <a:pt x="15321" y="23343"/>
                    <a:pt x="15321" y="23308"/>
                  </a:cubicBezTo>
                  <a:cubicBezTo>
                    <a:pt x="15404" y="23224"/>
                    <a:pt x="15404" y="22806"/>
                    <a:pt x="15404" y="22555"/>
                  </a:cubicBezTo>
                  <a:cubicBezTo>
                    <a:pt x="15487" y="21323"/>
                    <a:pt x="15730" y="19287"/>
                    <a:pt x="17160" y="19287"/>
                  </a:cubicBezTo>
                  <a:cubicBezTo>
                    <a:pt x="17188" y="19287"/>
                    <a:pt x="17217" y="19288"/>
                    <a:pt x="17246" y="19290"/>
                  </a:cubicBezTo>
                  <a:cubicBezTo>
                    <a:pt x="18837" y="19373"/>
                    <a:pt x="19507" y="19708"/>
                    <a:pt x="19674" y="19792"/>
                  </a:cubicBezTo>
                  <a:cubicBezTo>
                    <a:pt x="19758" y="19625"/>
                    <a:pt x="19925" y="19457"/>
                    <a:pt x="20009" y="19290"/>
                  </a:cubicBezTo>
                  <a:cubicBezTo>
                    <a:pt x="20511" y="18704"/>
                    <a:pt x="21683" y="15522"/>
                    <a:pt x="22604" y="14099"/>
                  </a:cubicBezTo>
                  <a:cubicBezTo>
                    <a:pt x="22521" y="14015"/>
                    <a:pt x="22521" y="14015"/>
                    <a:pt x="22521" y="14015"/>
                  </a:cubicBezTo>
                  <a:cubicBezTo>
                    <a:pt x="22521" y="14015"/>
                    <a:pt x="21683" y="12760"/>
                    <a:pt x="20846" y="12508"/>
                  </a:cubicBezTo>
                  <a:cubicBezTo>
                    <a:pt x="20009" y="12257"/>
                    <a:pt x="19925" y="10415"/>
                    <a:pt x="19925" y="8406"/>
                  </a:cubicBezTo>
                  <a:lnTo>
                    <a:pt x="20009" y="8155"/>
                  </a:lnTo>
                  <a:cubicBezTo>
                    <a:pt x="20009" y="7485"/>
                    <a:pt x="19674" y="7067"/>
                    <a:pt x="18251" y="6983"/>
                  </a:cubicBezTo>
                  <a:cubicBezTo>
                    <a:pt x="18170" y="6976"/>
                    <a:pt x="18092" y="6972"/>
                    <a:pt x="18018" y="6972"/>
                  </a:cubicBezTo>
                  <a:cubicBezTo>
                    <a:pt x="17242" y="6972"/>
                    <a:pt x="16784" y="7347"/>
                    <a:pt x="16325" y="7653"/>
                  </a:cubicBezTo>
                  <a:cubicBezTo>
                    <a:pt x="16158" y="7820"/>
                    <a:pt x="15907" y="7988"/>
                    <a:pt x="15739" y="8071"/>
                  </a:cubicBezTo>
                  <a:cubicBezTo>
                    <a:pt x="15669" y="8092"/>
                    <a:pt x="15597" y="8102"/>
                    <a:pt x="15525" y="8102"/>
                  </a:cubicBezTo>
                  <a:cubicBezTo>
                    <a:pt x="14738" y="8102"/>
                    <a:pt x="13869" y="6934"/>
                    <a:pt x="13563" y="6397"/>
                  </a:cubicBezTo>
                  <a:cubicBezTo>
                    <a:pt x="13228" y="5727"/>
                    <a:pt x="12307" y="4388"/>
                    <a:pt x="11805" y="3969"/>
                  </a:cubicBezTo>
                  <a:cubicBezTo>
                    <a:pt x="11637" y="3885"/>
                    <a:pt x="11219" y="3885"/>
                    <a:pt x="10884" y="3885"/>
                  </a:cubicBezTo>
                  <a:cubicBezTo>
                    <a:pt x="10716" y="3885"/>
                    <a:pt x="10535" y="3899"/>
                    <a:pt x="10352" y="3899"/>
                  </a:cubicBezTo>
                  <a:cubicBezTo>
                    <a:pt x="10077" y="3899"/>
                    <a:pt x="9795" y="3869"/>
                    <a:pt x="9544" y="3718"/>
                  </a:cubicBezTo>
                  <a:cubicBezTo>
                    <a:pt x="8874" y="3383"/>
                    <a:pt x="9042" y="2629"/>
                    <a:pt x="9209" y="2043"/>
                  </a:cubicBezTo>
                  <a:cubicBezTo>
                    <a:pt x="9209" y="1876"/>
                    <a:pt x="9293" y="1709"/>
                    <a:pt x="9293" y="1625"/>
                  </a:cubicBezTo>
                  <a:cubicBezTo>
                    <a:pt x="9293" y="1457"/>
                    <a:pt x="9042" y="1039"/>
                    <a:pt x="7451" y="202"/>
                  </a:cubicBezTo>
                  <a:cubicBezTo>
                    <a:pt x="7217" y="68"/>
                    <a:pt x="7049" y="1"/>
                    <a:pt x="6901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9599;p39">
              <a:extLst>
                <a:ext uri="{FF2B5EF4-FFF2-40B4-BE49-F238E27FC236}">
                  <a16:creationId xmlns:a16="http://schemas.microsoft.com/office/drawing/2014/main" id="{20ABE131-6BDB-38D0-3B08-2EB182E9034B}"/>
                </a:ext>
              </a:extLst>
            </p:cNvPr>
            <p:cNvSpPr/>
            <p:nvPr/>
          </p:nvSpPr>
          <p:spPr>
            <a:xfrm>
              <a:off x="4812514" y="3049243"/>
              <a:ext cx="536556" cy="511043"/>
            </a:xfrm>
            <a:custGeom>
              <a:avLst/>
              <a:gdLst/>
              <a:ahLst/>
              <a:cxnLst/>
              <a:rect l="l" t="t" r="r" b="b"/>
              <a:pathLst>
                <a:path w="30810" h="29345" extrusionOk="0">
                  <a:moveTo>
                    <a:pt x="7192" y="0"/>
                  </a:moveTo>
                  <a:cubicBezTo>
                    <a:pt x="7139" y="0"/>
                    <a:pt x="7086" y="3"/>
                    <a:pt x="7033" y="8"/>
                  </a:cubicBezTo>
                  <a:cubicBezTo>
                    <a:pt x="6196" y="91"/>
                    <a:pt x="6028" y="510"/>
                    <a:pt x="5777" y="1012"/>
                  </a:cubicBezTo>
                  <a:cubicBezTo>
                    <a:pt x="5693" y="1347"/>
                    <a:pt x="5526" y="1682"/>
                    <a:pt x="5191" y="1849"/>
                  </a:cubicBezTo>
                  <a:cubicBezTo>
                    <a:pt x="5082" y="1896"/>
                    <a:pt x="4979" y="1917"/>
                    <a:pt x="4881" y="1917"/>
                  </a:cubicBezTo>
                  <a:cubicBezTo>
                    <a:pt x="4452" y="1917"/>
                    <a:pt x="4124" y="1520"/>
                    <a:pt x="3851" y="1180"/>
                  </a:cubicBezTo>
                  <a:cubicBezTo>
                    <a:pt x="3541" y="869"/>
                    <a:pt x="3369" y="697"/>
                    <a:pt x="3232" y="697"/>
                  </a:cubicBezTo>
                  <a:cubicBezTo>
                    <a:pt x="3184" y="697"/>
                    <a:pt x="3141" y="718"/>
                    <a:pt x="3098" y="761"/>
                  </a:cubicBezTo>
                  <a:cubicBezTo>
                    <a:pt x="2512" y="1180"/>
                    <a:pt x="2093" y="2184"/>
                    <a:pt x="1926" y="3356"/>
                  </a:cubicBezTo>
                  <a:cubicBezTo>
                    <a:pt x="1758" y="4445"/>
                    <a:pt x="251" y="5449"/>
                    <a:pt x="0" y="5617"/>
                  </a:cubicBezTo>
                  <a:cubicBezTo>
                    <a:pt x="335" y="5952"/>
                    <a:pt x="754" y="6370"/>
                    <a:pt x="921" y="6789"/>
                  </a:cubicBezTo>
                  <a:cubicBezTo>
                    <a:pt x="1507" y="7626"/>
                    <a:pt x="2010" y="9384"/>
                    <a:pt x="2763" y="9803"/>
                  </a:cubicBezTo>
                  <a:cubicBezTo>
                    <a:pt x="3517" y="10138"/>
                    <a:pt x="4354" y="12063"/>
                    <a:pt x="4354" y="12733"/>
                  </a:cubicBezTo>
                  <a:cubicBezTo>
                    <a:pt x="4354" y="13243"/>
                    <a:pt x="4622" y="13446"/>
                    <a:pt x="4978" y="13446"/>
                  </a:cubicBezTo>
                  <a:cubicBezTo>
                    <a:pt x="5147" y="13446"/>
                    <a:pt x="5337" y="13400"/>
                    <a:pt x="5526" y="13319"/>
                  </a:cubicBezTo>
                  <a:cubicBezTo>
                    <a:pt x="5616" y="13285"/>
                    <a:pt x="5711" y="13271"/>
                    <a:pt x="5809" y="13271"/>
                  </a:cubicBezTo>
                  <a:cubicBezTo>
                    <a:pt x="6288" y="13271"/>
                    <a:pt x="6841" y="13606"/>
                    <a:pt x="7302" y="13606"/>
                  </a:cubicBezTo>
                  <a:cubicBezTo>
                    <a:pt x="7446" y="13606"/>
                    <a:pt x="7582" y="13573"/>
                    <a:pt x="7702" y="13486"/>
                  </a:cubicBezTo>
                  <a:cubicBezTo>
                    <a:pt x="7786" y="13427"/>
                    <a:pt x="7877" y="13401"/>
                    <a:pt x="7972" y="13401"/>
                  </a:cubicBezTo>
                  <a:cubicBezTo>
                    <a:pt x="8543" y="13401"/>
                    <a:pt x="9281" y="14324"/>
                    <a:pt x="9712" y="14324"/>
                  </a:cubicBezTo>
                  <a:cubicBezTo>
                    <a:pt x="10130" y="14407"/>
                    <a:pt x="11302" y="15496"/>
                    <a:pt x="10549" y="15998"/>
                  </a:cubicBezTo>
                  <a:cubicBezTo>
                    <a:pt x="9879" y="16584"/>
                    <a:pt x="8791" y="17421"/>
                    <a:pt x="9293" y="17840"/>
                  </a:cubicBezTo>
                  <a:cubicBezTo>
                    <a:pt x="9366" y="17888"/>
                    <a:pt x="9438" y="17909"/>
                    <a:pt x="9513" y="17909"/>
                  </a:cubicBezTo>
                  <a:cubicBezTo>
                    <a:pt x="9916" y="17909"/>
                    <a:pt x="10385" y="17319"/>
                    <a:pt x="11273" y="17319"/>
                  </a:cubicBezTo>
                  <a:cubicBezTo>
                    <a:pt x="11362" y="17319"/>
                    <a:pt x="11456" y="17324"/>
                    <a:pt x="11554" y="17338"/>
                  </a:cubicBezTo>
                  <a:cubicBezTo>
                    <a:pt x="11643" y="17349"/>
                    <a:pt x="11730" y="17355"/>
                    <a:pt x="11816" y="17355"/>
                  </a:cubicBezTo>
                  <a:cubicBezTo>
                    <a:pt x="12929" y="17355"/>
                    <a:pt x="13712" y="16411"/>
                    <a:pt x="14567" y="16333"/>
                  </a:cubicBezTo>
                  <a:cubicBezTo>
                    <a:pt x="14687" y="16322"/>
                    <a:pt x="14807" y="16315"/>
                    <a:pt x="14926" y="16315"/>
                  </a:cubicBezTo>
                  <a:cubicBezTo>
                    <a:pt x="15724" y="16315"/>
                    <a:pt x="16496" y="16613"/>
                    <a:pt x="17079" y="17924"/>
                  </a:cubicBezTo>
                  <a:cubicBezTo>
                    <a:pt x="17833" y="19431"/>
                    <a:pt x="19339" y="21858"/>
                    <a:pt x="18586" y="22779"/>
                  </a:cubicBezTo>
                  <a:cubicBezTo>
                    <a:pt x="17833" y="23700"/>
                    <a:pt x="17498" y="24956"/>
                    <a:pt x="18251" y="25207"/>
                  </a:cubicBezTo>
                  <a:cubicBezTo>
                    <a:pt x="19005" y="25542"/>
                    <a:pt x="19674" y="26128"/>
                    <a:pt x="20512" y="26128"/>
                  </a:cubicBezTo>
                  <a:cubicBezTo>
                    <a:pt x="21432" y="26212"/>
                    <a:pt x="22353" y="27049"/>
                    <a:pt x="22939" y="27970"/>
                  </a:cubicBezTo>
                  <a:cubicBezTo>
                    <a:pt x="23411" y="28711"/>
                    <a:pt x="23883" y="29344"/>
                    <a:pt x="24617" y="29344"/>
                  </a:cubicBezTo>
                  <a:cubicBezTo>
                    <a:pt x="24795" y="29344"/>
                    <a:pt x="24988" y="29307"/>
                    <a:pt x="25200" y="29226"/>
                  </a:cubicBezTo>
                  <a:cubicBezTo>
                    <a:pt x="26132" y="28959"/>
                    <a:pt x="26800" y="28004"/>
                    <a:pt x="27835" y="28004"/>
                  </a:cubicBezTo>
                  <a:cubicBezTo>
                    <a:pt x="28101" y="28004"/>
                    <a:pt x="28391" y="28067"/>
                    <a:pt x="28716" y="28221"/>
                  </a:cubicBezTo>
                  <a:cubicBezTo>
                    <a:pt x="28716" y="28221"/>
                    <a:pt x="29386" y="27468"/>
                    <a:pt x="29386" y="26882"/>
                  </a:cubicBezTo>
                  <a:cubicBezTo>
                    <a:pt x="29386" y="26128"/>
                    <a:pt x="29721" y="25375"/>
                    <a:pt x="30223" y="25040"/>
                  </a:cubicBezTo>
                  <a:cubicBezTo>
                    <a:pt x="30474" y="24872"/>
                    <a:pt x="30809" y="24370"/>
                    <a:pt x="30809" y="24035"/>
                  </a:cubicBezTo>
                  <a:cubicBezTo>
                    <a:pt x="30809" y="23868"/>
                    <a:pt x="30725" y="23868"/>
                    <a:pt x="30725" y="23784"/>
                  </a:cubicBezTo>
                  <a:lnTo>
                    <a:pt x="30558" y="23616"/>
                  </a:lnTo>
                  <a:cubicBezTo>
                    <a:pt x="30223" y="23365"/>
                    <a:pt x="29972" y="23198"/>
                    <a:pt x="29721" y="22779"/>
                  </a:cubicBezTo>
                  <a:lnTo>
                    <a:pt x="29721" y="22612"/>
                  </a:lnTo>
                  <a:cubicBezTo>
                    <a:pt x="29470" y="22110"/>
                    <a:pt x="29218" y="21440"/>
                    <a:pt x="28465" y="21105"/>
                  </a:cubicBezTo>
                  <a:cubicBezTo>
                    <a:pt x="27711" y="20854"/>
                    <a:pt x="27209" y="19682"/>
                    <a:pt x="26874" y="18928"/>
                  </a:cubicBezTo>
                  <a:cubicBezTo>
                    <a:pt x="26791" y="18677"/>
                    <a:pt x="26707" y="18426"/>
                    <a:pt x="26623" y="18342"/>
                  </a:cubicBezTo>
                  <a:cubicBezTo>
                    <a:pt x="26539" y="18175"/>
                    <a:pt x="26456" y="18091"/>
                    <a:pt x="26372" y="18007"/>
                  </a:cubicBezTo>
                  <a:cubicBezTo>
                    <a:pt x="26204" y="17840"/>
                    <a:pt x="25953" y="17672"/>
                    <a:pt x="25953" y="17254"/>
                  </a:cubicBezTo>
                  <a:cubicBezTo>
                    <a:pt x="25953" y="16668"/>
                    <a:pt x="25953" y="16082"/>
                    <a:pt x="25116" y="15747"/>
                  </a:cubicBezTo>
                  <a:cubicBezTo>
                    <a:pt x="23944" y="15161"/>
                    <a:pt x="24112" y="12482"/>
                    <a:pt x="24112" y="12482"/>
                  </a:cubicBezTo>
                  <a:cubicBezTo>
                    <a:pt x="24195" y="12398"/>
                    <a:pt x="24195" y="12314"/>
                    <a:pt x="24195" y="12314"/>
                  </a:cubicBezTo>
                  <a:cubicBezTo>
                    <a:pt x="24195" y="11728"/>
                    <a:pt x="24279" y="11393"/>
                    <a:pt x="25200" y="11310"/>
                  </a:cubicBezTo>
                  <a:cubicBezTo>
                    <a:pt x="26037" y="11226"/>
                    <a:pt x="27042" y="9803"/>
                    <a:pt x="27042" y="9217"/>
                  </a:cubicBezTo>
                  <a:cubicBezTo>
                    <a:pt x="27125" y="8714"/>
                    <a:pt x="26372" y="8045"/>
                    <a:pt x="25618" y="7961"/>
                  </a:cubicBezTo>
                  <a:lnTo>
                    <a:pt x="25284" y="7877"/>
                  </a:lnTo>
                  <a:cubicBezTo>
                    <a:pt x="24446" y="7794"/>
                    <a:pt x="23442" y="7710"/>
                    <a:pt x="22772" y="7375"/>
                  </a:cubicBezTo>
                  <a:cubicBezTo>
                    <a:pt x="22270" y="7124"/>
                    <a:pt x="21767" y="6789"/>
                    <a:pt x="21684" y="6370"/>
                  </a:cubicBezTo>
                  <a:cubicBezTo>
                    <a:pt x="21600" y="6119"/>
                    <a:pt x="21516" y="5952"/>
                    <a:pt x="21600" y="5784"/>
                  </a:cubicBezTo>
                  <a:cubicBezTo>
                    <a:pt x="21684" y="5617"/>
                    <a:pt x="21767" y="5533"/>
                    <a:pt x="21851" y="5449"/>
                  </a:cubicBezTo>
                  <a:cubicBezTo>
                    <a:pt x="22102" y="4947"/>
                    <a:pt x="22270" y="4612"/>
                    <a:pt x="22102" y="4361"/>
                  </a:cubicBezTo>
                  <a:cubicBezTo>
                    <a:pt x="21935" y="4194"/>
                    <a:pt x="21432" y="3942"/>
                    <a:pt x="21014" y="3691"/>
                  </a:cubicBezTo>
                  <a:cubicBezTo>
                    <a:pt x="20093" y="3189"/>
                    <a:pt x="19507" y="2854"/>
                    <a:pt x="19507" y="2435"/>
                  </a:cubicBezTo>
                  <a:cubicBezTo>
                    <a:pt x="19423" y="2352"/>
                    <a:pt x="19507" y="2184"/>
                    <a:pt x="19507" y="1933"/>
                  </a:cubicBezTo>
                  <a:cubicBezTo>
                    <a:pt x="19591" y="1096"/>
                    <a:pt x="19591" y="259"/>
                    <a:pt x="18586" y="91"/>
                  </a:cubicBezTo>
                  <a:cubicBezTo>
                    <a:pt x="18432" y="61"/>
                    <a:pt x="18290" y="47"/>
                    <a:pt x="18157" y="47"/>
                  </a:cubicBezTo>
                  <a:cubicBezTo>
                    <a:pt x="17564" y="47"/>
                    <a:pt x="17154" y="320"/>
                    <a:pt x="16744" y="594"/>
                  </a:cubicBezTo>
                  <a:cubicBezTo>
                    <a:pt x="16409" y="845"/>
                    <a:pt x="16074" y="1096"/>
                    <a:pt x="15656" y="1180"/>
                  </a:cubicBezTo>
                  <a:cubicBezTo>
                    <a:pt x="15405" y="1180"/>
                    <a:pt x="14986" y="1347"/>
                    <a:pt x="14567" y="1515"/>
                  </a:cubicBezTo>
                  <a:cubicBezTo>
                    <a:pt x="13732" y="1772"/>
                    <a:pt x="12798" y="2127"/>
                    <a:pt x="12030" y="2127"/>
                  </a:cubicBezTo>
                  <a:cubicBezTo>
                    <a:pt x="11798" y="2127"/>
                    <a:pt x="11581" y="2095"/>
                    <a:pt x="11386" y="2017"/>
                  </a:cubicBezTo>
                  <a:cubicBezTo>
                    <a:pt x="10884" y="1849"/>
                    <a:pt x="10382" y="1515"/>
                    <a:pt x="9879" y="1180"/>
                  </a:cubicBezTo>
                  <a:cubicBezTo>
                    <a:pt x="9011" y="627"/>
                    <a:pt x="8069" y="0"/>
                    <a:pt x="7192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9600;p39">
              <a:extLst>
                <a:ext uri="{FF2B5EF4-FFF2-40B4-BE49-F238E27FC236}">
                  <a16:creationId xmlns:a16="http://schemas.microsoft.com/office/drawing/2014/main" id="{F2291362-C34E-4B7B-0940-40B3BED401E7}"/>
                </a:ext>
              </a:extLst>
            </p:cNvPr>
            <p:cNvSpPr/>
            <p:nvPr/>
          </p:nvSpPr>
          <p:spPr>
            <a:xfrm>
              <a:off x="3116999" y="1446917"/>
              <a:ext cx="259536" cy="156265"/>
            </a:xfrm>
            <a:custGeom>
              <a:avLst/>
              <a:gdLst/>
              <a:ahLst/>
              <a:cxnLst/>
              <a:rect l="l" t="t" r="r" b="b"/>
              <a:pathLst>
                <a:path w="14903" h="8973" extrusionOk="0">
                  <a:moveTo>
                    <a:pt x="11300" y="0"/>
                  </a:moveTo>
                  <a:cubicBezTo>
                    <a:pt x="11244" y="0"/>
                    <a:pt x="11189" y="5"/>
                    <a:pt x="11135" y="15"/>
                  </a:cubicBezTo>
                  <a:cubicBezTo>
                    <a:pt x="10047" y="182"/>
                    <a:pt x="9042" y="182"/>
                    <a:pt x="7954" y="768"/>
                  </a:cubicBezTo>
                  <a:cubicBezTo>
                    <a:pt x="7000" y="1356"/>
                    <a:pt x="6303" y="1621"/>
                    <a:pt x="5694" y="1621"/>
                  </a:cubicBezTo>
                  <a:cubicBezTo>
                    <a:pt x="5609" y="1621"/>
                    <a:pt x="5525" y="1616"/>
                    <a:pt x="5442" y="1605"/>
                  </a:cubicBezTo>
                  <a:cubicBezTo>
                    <a:pt x="4884" y="1526"/>
                    <a:pt x="4326" y="762"/>
                    <a:pt x="3840" y="762"/>
                  </a:cubicBezTo>
                  <a:cubicBezTo>
                    <a:pt x="3816" y="762"/>
                    <a:pt x="3792" y="764"/>
                    <a:pt x="3768" y="768"/>
                  </a:cubicBezTo>
                  <a:cubicBezTo>
                    <a:pt x="3266" y="852"/>
                    <a:pt x="2512" y="1773"/>
                    <a:pt x="1759" y="1857"/>
                  </a:cubicBezTo>
                  <a:cubicBezTo>
                    <a:pt x="1005" y="1940"/>
                    <a:pt x="84" y="2443"/>
                    <a:pt x="84" y="3196"/>
                  </a:cubicBezTo>
                  <a:cubicBezTo>
                    <a:pt x="1" y="3950"/>
                    <a:pt x="1591" y="5122"/>
                    <a:pt x="2177" y="5875"/>
                  </a:cubicBezTo>
                  <a:cubicBezTo>
                    <a:pt x="2596" y="6545"/>
                    <a:pt x="2512" y="7968"/>
                    <a:pt x="3014" y="8973"/>
                  </a:cubicBezTo>
                  <a:cubicBezTo>
                    <a:pt x="3266" y="8889"/>
                    <a:pt x="3601" y="8638"/>
                    <a:pt x="3684" y="8470"/>
                  </a:cubicBezTo>
                  <a:cubicBezTo>
                    <a:pt x="3768" y="8387"/>
                    <a:pt x="3852" y="8303"/>
                    <a:pt x="3935" y="8303"/>
                  </a:cubicBezTo>
                  <a:cubicBezTo>
                    <a:pt x="3965" y="8288"/>
                    <a:pt x="3997" y="8281"/>
                    <a:pt x="4032" y="8281"/>
                  </a:cubicBezTo>
                  <a:cubicBezTo>
                    <a:pt x="4192" y="8281"/>
                    <a:pt x="4398" y="8431"/>
                    <a:pt x="4605" y="8638"/>
                  </a:cubicBezTo>
                  <a:cubicBezTo>
                    <a:pt x="4773" y="8722"/>
                    <a:pt x="5107" y="8973"/>
                    <a:pt x="5191" y="8973"/>
                  </a:cubicBezTo>
                  <a:cubicBezTo>
                    <a:pt x="5359" y="8889"/>
                    <a:pt x="5526" y="8889"/>
                    <a:pt x="5777" y="8805"/>
                  </a:cubicBezTo>
                  <a:cubicBezTo>
                    <a:pt x="6447" y="8722"/>
                    <a:pt x="7368" y="8638"/>
                    <a:pt x="7703" y="8219"/>
                  </a:cubicBezTo>
                  <a:cubicBezTo>
                    <a:pt x="8216" y="7707"/>
                    <a:pt x="8857" y="7450"/>
                    <a:pt x="9570" y="7450"/>
                  </a:cubicBezTo>
                  <a:cubicBezTo>
                    <a:pt x="9671" y="7450"/>
                    <a:pt x="9775" y="7455"/>
                    <a:pt x="9879" y="7466"/>
                  </a:cubicBezTo>
                  <a:cubicBezTo>
                    <a:pt x="10214" y="7550"/>
                    <a:pt x="10633" y="7717"/>
                    <a:pt x="11052" y="7801"/>
                  </a:cubicBezTo>
                  <a:cubicBezTo>
                    <a:pt x="11554" y="8052"/>
                    <a:pt x="12056" y="8219"/>
                    <a:pt x="12391" y="8219"/>
                  </a:cubicBezTo>
                  <a:cubicBezTo>
                    <a:pt x="12726" y="8136"/>
                    <a:pt x="12893" y="7968"/>
                    <a:pt x="13061" y="7884"/>
                  </a:cubicBezTo>
                  <a:cubicBezTo>
                    <a:pt x="13312" y="7633"/>
                    <a:pt x="13563" y="7466"/>
                    <a:pt x="13982" y="7466"/>
                  </a:cubicBezTo>
                  <a:cubicBezTo>
                    <a:pt x="14484" y="7382"/>
                    <a:pt x="14819" y="7047"/>
                    <a:pt x="14819" y="6461"/>
                  </a:cubicBezTo>
                  <a:cubicBezTo>
                    <a:pt x="14903" y="6210"/>
                    <a:pt x="14735" y="5791"/>
                    <a:pt x="14568" y="5373"/>
                  </a:cubicBezTo>
                  <a:cubicBezTo>
                    <a:pt x="14400" y="4954"/>
                    <a:pt x="14233" y="4368"/>
                    <a:pt x="14233" y="3866"/>
                  </a:cubicBezTo>
                  <a:cubicBezTo>
                    <a:pt x="14233" y="3029"/>
                    <a:pt x="14149" y="1438"/>
                    <a:pt x="14149" y="1438"/>
                  </a:cubicBezTo>
                  <a:cubicBezTo>
                    <a:pt x="14149" y="1438"/>
                    <a:pt x="14149" y="1438"/>
                    <a:pt x="14149" y="1354"/>
                  </a:cubicBezTo>
                  <a:cubicBezTo>
                    <a:pt x="13361" y="1197"/>
                    <a:pt x="12202" y="0"/>
                    <a:pt x="11300" y="0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9601;p39">
              <a:extLst>
                <a:ext uri="{FF2B5EF4-FFF2-40B4-BE49-F238E27FC236}">
                  <a16:creationId xmlns:a16="http://schemas.microsoft.com/office/drawing/2014/main" id="{23BF29E7-BC80-BEAE-C2FB-CFCC8EE06D43}"/>
                </a:ext>
              </a:extLst>
            </p:cNvPr>
            <p:cNvSpPr/>
            <p:nvPr/>
          </p:nvSpPr>
          <p:spPr>
            <a:xfrm>
              <a:off x="5123038" y="2879355"/>
              <a:ext cx="952078" cy="710689"/>
            </a:xfrm>
            <a:custGeom>
              <a:avLst/>
              <a:gdLst/>
              <a:ahLst/>
              <a:cxnLst/>
              <a:rect l="l" t="t" r="r" b="b"/>
              <a:pathLst>
                <a:path w="54670" h="40809" extrusionOk="0">
                  <a:moveTo>
                    <a:pt x="15478" y="0"/>
                  </a:moveTo>
                  <a:cubicBezTo>
                    <a:pt x="15295" y="0"/>
                    <a:pt x="15104" y="17"/>
                    <a:pt x="14903" y="52"/>
                  </a:cubicBezTo>
                  <a:cubicBezTo>
                    <a:pt x="13025" y="287"/>
                    <a:pt x="11660" y="814"/>
                    <a:pt x="10874" y="814"/>
                  </a:cubicBezTo>
                  <a:cubicBezTo>
                    <a:pt x="10819" y="814"/>
                    <a:pt x="10766" y="811"/>
                    <a:pt x="10717" y="806"/>
                  </a:cubicBezTo>
                  <a:cubicBezTo>
                    <a:pt x="10445" y="772"/>
                    <a:pt x="10049" y="724"/>
                    <a:pt x="9630" y="724"/>
                  </a:cubicBezTo>
                  <a:cubicBezTo>
                    <a:pt x="9016" y="724"/>
                    <a:pt x="8352" y="826"/>
                    <a:pt x="7954" y="1224"/>
                  </a:cubicBezTo>
                  <a:cubicBezTo>
                    <a:pt x="7594" y="1504"/>
                    <a:pt x="7024" y="1612"/>
                    <a:pt x="6490" y="1612"/>
                  </a:cubicBezTo>
                  <a:cubicBezTo>
                    <a:pt x="5907" y="1612"/>
                    <a:pt x="5366" y="1483"/>
                    <a:pt x="5191" y="1308"/>
                  </a:cubicBezTo>
                  <a:cubicBezTo>
                    <a:pt x="5024" y="1057"/>
                    <a:pt x="3852" y="806"/>
                    <a:pt x="2931" y="722"/>
                  </a:cubicBezTo>
                  <a:cubicBezTo>
                    <a:pt x="2931" y="722"/>
                    <a:pt x="2931" y="806"/>
                    <a:pt x="2931" y="806"/>
                  </a:cubicBezTo>
                  <a:cubicBezTo>
                    <a:pt x="2931" y="806"/>
                    <a:pt x="2261" y="1978"/>
                    <a:pt x="2345" y="2815"/>
                  </a:cubicBezTo>
                  <a:cubicBezTo>
                    <a:pt x="2428" y="3066"/>
                    <a:pt x="2512" y="3317"/>
                    <a:pt x="2596" y="3568"/>
                  </a:cubicBezTo>
                  <a:cubicBezTo>
                    <a:pt x="2763" y="4406"/>
                    <a:pt x="3014" y="5326"/>
                    <a:pt x="2512" y="5661"/>
                  </a:cubicBezTo>
                  <a:cubicBezTo>
                    <a:pt x="2261" y="5745"/>
                    <a:pt x="2010" y="5829"/>
                    <a:pt x="1675" y="5996"/>
                  </a:cubicBezTo>
                  <a:cubicBezTo>
                    <a:pt x="1005" y="6164"/>
                    <a:pt x="84" y="6499"/>
                    <a:pt x="84" y="7168"/>
                  </a:cubicBezTo>
                  <a:cubicBezTo>
                    <a:pt x="1" y="8257"/>
                    <a:pt x="335" y="9094"/>
                    <a:pt x="587" y="9345"/>
                  </a:cubicBezTo>
                  <a:lnTo>
                    <a:pt x="838" y="9345"/>
                  </a:lnTo>
                  <a:cubicBezTo>
                    <a:pt x="2345" y="9596"/>
                    <a:pt x="2177" y="11103"/>
                    <a:pt x="2094" y="11773"/>
                  </a:cubicBezTo>
                  <a:cubicBezTo>
                    <a:pt x="2094" y="11940"/>
                    <a:pt x="2094" y="12108"/>
                    <a:pt x="2094" y="12191"/>
                  </a:cubicBezTo>
                  <a:cubicBezTo>
                    <a:pt x="2094" y="12359"/>
                    <a:pt x="2931" y="12777"/>
                    <a:pt x="3433" y="13029"/>
                  </a:cubicBezTo>
                  <a:cubicBezTo>
                    <a:pt x="3852" y="13364"/>
                    <a:pt x="4354" y="13615"/>
                    <a:pt x="4521" y="13782"/>
                  </a:cubicBezTo>
                  <a:cubicBezTo>
                    <a:pt x="5024" y="14284"/>
                    <a:pt x="4605" y="14954"/>
                    <a:pt x="4354" y="15373"/>
                  </a:cubicBezTo>
                  <a:cubicBezTo>
                    <a:pt x="4270" y="15540"/>
                    <a:pt x="4270" y="15624"/>
                    <a:pt x="4187" y="15708"/>
                  </a:cubicBezTo>
                  <a:cubicBezTo>
                    <a:pt x="4187" y="15708"/>
                    <a:pt x="4187" y="15791"/>
                    <a:pt x="4187" y="15959"/>
                  </a:cubicBezTo>
                  <a:cubicBezTo>
                    <a:pt x="4354" y="16210"/>
                    <a:pt x="4605" y="16545"/>
                    <a:pt x="5107" y="16712"/>
                  </a:cubicBezTo>
                  <a:cubicBezTo>
                    <a:pt x="5777" y="16963"/>
                    <a:pt x="6698" y="17131"/>
                    <a:pt x="7535" y="17215"/>
                  </a:cubicBezTo>
                  <a:lnTo>
                    <a:pt x="7870" y="17215"/>
                  </a:lnTo>
                  <a:cubicBezTo>
                    <a:pt x="8121" y="17298"/>
                    <a:pt x="8372" y="17382"/>
                    <a:pt x="8707" y="17550"/>
                  </a:cubicBezTo>
                  <a:cubicBezTo>
                    <a:pt x="8875" y="17298"/>
                    <a:pt x="9461" y="16712"/>
                    <a:pt x="10298" y="16712"/>
                  </a:cubicBezTo>
                  <a:cubicBezTo>
                    <a:pt x="10549" y="16796"/>
                    <a:pt x="10884" y="16796"/>
                    <a:pt x="11135" y="16796"/>
                  </a:cubicBezTo>
                  <a:cubicBezTo>
                    <a:pt x="11397" y="16833"/>
                    <a:pt x="11643" y="16871"/>
                    <a:pt x="11864" y="16871"/>
                  </a:cubicBezTo>
                  <a:cubicBezTo>
                    <a:pt x="12137" y="16871"/>
                    <a:pt x="12373" y="16814"/>
                    <a:pt x="12558" y="16629"/>
                  </a:cubicBezTo>
                  <a:lnTo>
                    <a:pt x="12642" y="16545"/>
                  </a:lnTo>
                  <a:cubicBezTo>
                    <a:pt x="12969" y="16218"/>
                    <a:pt x="13226" y="15962"/>
                    <a:pt x="13619" y="15962"/>
                  </a:cubicBezTo>
                  <a:cubicBezTo>
                    <a:pt x="13829" y="15962"/>
                    <a:pt x="14079" y="16035"/>
                    <a:pt x="14400" y="16210"/>
                  </a:cubicBezTo>
                  <a:cubicBezTo>
                    <a:pt x="15824" y="16963"/>
                    <a:pt x="16493" y="17550"/>
                    <a:pt x="16410" y="18052"/>
                  </a:cubicBezTo>
                  <a:cubicBezTo>
                    <a:pt x="16410" y="18219"/>
                    <a:pt x="16410" y="18387"/>
                    <a:pt x="16326" y="18554"/>
                  </a:cubicBezTo>
                  <a:cubicBezTo>
                    <a:pt x="16158" y="19140"/>
                    <a:pt x="16158" y="19559"/>
                    <a:pt x="16493" y="19810"/>
                  </a:cubicBezTo>
                  <a:cubicBezTo>
                    <a:pt x="16744" y="19894"/>
                    <a:pt x="17163" y="19894"/>
                    <a:pt x="17498" y="19894"/>
                  </a:cubicBezTo>
                  <a:cubicBezTo>
                    <a:pt x="17682" y="19863"/>
                    <a:pt x="17854" y="19844"/>
                    <a:pt x="18016" y="19844"/>
                  </a:cubicBezTo>
                  <a:cubicBezTo>
                    <a:pt x="18295" y="19844"/>
                    <a:pt x="18541" y="19902"/>
                    <a:pt x="18754" y="20061"/>
                  </a:cubicBezTo>
                  <a:cubicBezTo>
                    <a:pt x="19423" y="20563"/>
                    <a:pt x="20344" y="21987"/>
                    <a:pt x="20679" y="22656"/>
                  </a:cubicBezTo>
                  <a:cubicBezTo>
                    <a:pt x="20998" y="23295"/>
                    <a:pt x="21850" y="24085"/>
                    <a:pt x="22219" y="24085"/>
                  </a:cubicBezTo>
                  <a:cubicBezTo>
                    <a:pt x="22237" y="24085"/>
                    <a:pt x="22254" y="24084"/>
                    <a:pt x="22270" y="24080"/>
                  </a:cubicBezTo>
                  <a:cubicBezTo>
                    <a:pt x="22437" y="23996"/>
                    <a:pt x="22605" y="23912"/>
                    <a:pt x="22772" y="23745"/>
                  </a:cubicBezTo>
                  <a:cubicBezTo>
                    <a:pt x="23237" y="23357"/>
                    <a:pt x="23774" y="22898"/>
                    <a:pt x="24714" y="22898"/>
                  </a:cubicBezTo>
                  <a:cubicBezTo>
                    <a:pt x="24789" y="22898"/>
                    <a:pt x="24868" y="22901"/>
                    <a:pt x="24949" y="22908"/>
                  </a:cubicBezTo>
                  <a:cubicBezTo>
                    <a:pt x="26456" y="23075"/>
                    <a:pt x="27126" y="23577"/>
                    <a:pt x="27126" y="24582"/>
                  </a:cubicBezTo>
                  <a:lnTo>
                    <a:pt x="27126" y="24917"/>
                  </a:lnTo>
                  <a:cubicBezTo>
                    <a:pt x="27042" y="27177"/>
                    <a:pt x="27209" y="28349"/>
                    <a:pt x="27628" y="28517"/>
                  </a:cubicBezTo>
                  <a:cubicBezTo>
                    <a:pt x="28549" y="28768"/>
                    <a:pt x="29386" y="29856"/>
                    <a:pt x="29554" y="30107"/>
                  </a:cubicBezTo>
                  <a:cubicBezTo>
                    <a:pt x="30558" y="28935"/>
                    <a:pt x="30893" y="27763"/>
                    <a:pt x="32986" y="27763"/>
                  </a:cubicBezTo>
                  <a:cubicBezTo>
                    <a:pt x="34308" y="27763"/>
                    <a:pt x="35296" y="27563"/>
                    <a:pt x="35781" y="27563"/>
                  </a:cubicBezTo>
                  <a:cubicBezTo>
                    <a:pt x="36064" y="27563"/>
                    <a:pt x="36176" y="27631"/>
                    <a:pt x="36084" y="27847"/>
                  </a:cubicBezTo>
                  <a:cubicBezTo>
                    <a:pt x="35832" y="28433"/>
                    <a:pt x="34326" y="29521"/>
                    <a:pt x="35498" y="30107"/>
                  </a:cubicBezTo>
                  <a:cubicBezTo>
                    <a:pt x="36753" y="30693"/>
                    <a:pt x="37256" y="31363"/>
                    <a:pt x="40102" y="31447"/>
                  </a:cubicBezTo>
                  <a:cubicBezTo>
                    <a:pt x="42949" y="31614"/>
                    <a:pt x="44790" y="31280"/>
                    <a:pt x="45293" y="32535"/>
                  </a:cubicBezTo>
                  <a:cubicBezTo>
                    <a:pt x="45711" y="33707"/>
                    <a:pt x="46800" y="34210"/>
                    <a:pt x="46800" y="35131"/>
                  </a:cubicBezTo>
                  <a:cubicBezTo>
                    <a:pt x="46800" y="36052"/>
                    <a:pt x="46800" y="37475"/>
                    <a:pt x="47386" y="37977"/>
                  </a:cubicBezTo>
                  <a:cubicBezTo>
                    <a:pt x="47972" y="38563"/>
                    <a:pt x="48976" y="39903"/>
                    <a:pt x="50148" y="40154"/>
                  </a:cubicBezTo>
                  <a:cubicBezTo>
                    <a:pt x="51321" y="40405"/>
                    <a:pt x="51655" y="40405"/>
                    <a:pt x="52409" y="40740"/>
                  </a:cubicBezTo>
                  <a:cubicBezTo>
                    <a:pt x="52494" y="40787"/>
                    <a:pt x="52573" y="40809"/>
                    <a:pt x="52643" y="40809"/>
                  </a:cubicBezTo>
                  <a:cubicBezTo>
                    <a:pt x="53195" y="40809"/>
                    <a:pt x="53301" y="39492"/>
                    <a:pt x="53079" y="38898"/>
                  </a:cubicBezTo>
                  <a:cubicBezTo>
                    <a:pt x="52828" y="38145"/>
                    <a:pt x="53162" y="36805"/>
                    <a:pt x="53581" y="36386"/>
                  </a:cubicBezTo>
                  <a:cubicBezTo>
                    <a:pt x="53916" y="35884"/>
                    <a:pt x="54669" y="35131"/>
                    <a:pt x="54502" y="34293"/>
                  </a:cubicBezTo>
                  <a:cubicBezTo>
                    <a:pt x="54251" y="33372"/>
                    <a:pt x="53414" y="32870"/>
                    <a:pt x="53162" y="31949"/>
                  </a:cubicBezTo>
                  <a:cubicBezTo>
                    <a:pt x="52911" y="31028"/>
                    <a:pt x="50316" y="28098"/>
                    <a:pt x="49060" y="27512"/>
                  </a:cubicBezTo>
                  <a:cubicBezTo>
                    <a:pt x="47721" y="27010"/>
                    <a:pt x="46716" y="26256"/>
                    <a:pt x="46632" y="25670"/>
                  </a:cubicBezTo>
                  <a:cubicBezTo>
                    <a:pt x="46549" y="25001"/>
                    <a:pt x="46214" y="24247"/>
                    <a:pt x="45125" y="23745"/>
                  </a:cubicBezTo>
                  <a:cubicBezTo>
                    <a:pt x="44037" y="23326"/>
                    <a:pt x="42111" y="22991"/>
                    <a:pt x="41191" y="22238"/>
                  </a:cubicBezTo>
                  <a:cubicBezTo>
                    <a:pt x="40270" y="21568"/>
                    <a:pt x="37842" y="21317"/>
                    <a:pt x="36837" y="20229"/>
                  </a:cubicBezTo>
                  <a:cubicBezTo>
                    <a:pt x="35832" y="19140"/>
                    <a:pt x="32986" y="16629"/>
                    <a:pt x="30223" y="15959"/>
                  </a:cubicBezTo>
                  <a:cubicBezTo>
                    <a:pt x="27377" y="15373"/>
                    <a:pt x="23526" y="13950"/>
                    <a:pt x="22270" y="13196"/>
                  </a:cubicBezTo>
                  <a:cubicBezTo>
                    <a:pt x="20930" y="12443"/>
                    <a:pt x="17330" y="10936"/>
                    <a:pt x="16326" y="10601"/>
                  </a:cubicBezTo>
                  <a:cubicBezTo>
                    <a:pt x="15321" y="10266"/>
                    <a:pt x="13647" y="8675"/>
                    <a:pt x="13647" y="7252"/>
                  </a:cubicBezTo>
                  <a:cubicBezTo>
                    <a:pt x="13731" y="5912"/>
                    <a:pt x="17749" y="4406"/>
                    <a:pt x="17833" y="2731"/>
                  </a:cubicBezTo>
                  <a:cubicBezTo>
                    <a:pt x="17908" y="1231"/>
                    <a:pt x="17043" y="0"/>
                    <a:pt x="15478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9602;p39">
              <a:extLst>
                <a:ext uri="{FF2B5EF4-FFF2-40B4-BE49-F238E27FC236}">
                  <a16:creationId xmlns:a16="http://schemas.microsoft.com/office/drawing/2014/main" id="{F4CEC03A-C679-43D9-D40C-D23617F43B68}"/>
                </a:ext>
              </a:extLst>
            </p:cNvPr>
            <p:cNvSpPr/>
            <p:nvPr/>
          </p:nvSpPr>
          <p:spPr>
            <a:xfrm>
              <a:off x="5334424" y="3508601"/>
              <a:ext cx="412631" cy="775769"/>
            </a:xfrm>
            <a:custGeom>
              <a:avLst/>
              <a:gdLst/>
              <a:ahLst/>
              <a:cxnLst/>
              <a:rect l="l" t="t" r="r" b="b"/>
              <a:pathLst>
                <a:path w="23694" h="44546" extrusionOk="0">
                  <a:moveTo>
                    <a:pt x="11722" y="0"/>
                  </a:moveTo>
                  <a:cubicBezTo>
                    <a:pt x="10717" y="0"/>
                    <a:pt x="10550" y="1423"/>
                    <a:pt x="10466" y="2847"/>
                  </a:cubicBezTo>
                  <a:cubicBezTo>
                    <a:pt x="10382" y="3349"/>
                    <a:pt x="10382" y="3600"/>
                    <a:pt x="10298" y="3768"/>
                  </a:cubicBezTo>
                  <a:cubicBezTo>
                    <a:pt x="10173" y="4019"/>
                    <a:pt x="9984" y="4103"/>
                    <a:pt x="9775" y="4103"/>
                  </a:cubicBezTo>
                  <a:cubicBezTo>
                    <a:pt x="9566" y="4103"/>
                    <a:pt x="9336" y="4019"/>
                    <a:pt x="9126" y="3935"/>
                  </a:cubicBezTo>
                  <a:cubicBezTo>
                    <a:pt x="8959" y="3851"/>
                    <a:pt x="8708" y="3768"/>
                    <a:pt x="8540" y="3768"/>
                  </a:cubicBezTo>
                  <a:cubicBezTo>
                    <a:pt x="8494" y="3752"/>
                    <a:pt x="8448" y="3745"/>
                    <a:pt x="8401" y="3745"/>
                  </a:cubicBezTo>
                  <a:cubicBezTo>
                    <a:pt x="8194" y="3745"/>
                    <a:pt x="7976" y="3882"/>
                    <a:pt x="7703" y="4019"/>
                  </a:cubicBezTo>
                  <a:cubicBezTo>
                    <a:pt x="7452" y="4270"/>
                    <a:pt x="7033" y="4605"/>
                    <a:pt x="6447" y="4689"/>
                  </a:cubicBezTo>
                  <a:lnTo>
                    <a:pt x="6112" y="4689"/>
                  </a:lnTo>
                  <a:cubicBezTo>
                    <a:pt x="5108" y="4689"/>
                    <a:pt x="4689" y="4103"/>
                    <a:pt x="4438" y="3433"/>
                  </a:cubicBezTo>
                  <a:cubicBezTo>
                    <a:pt x="4187" y="2930"/>
                    <a:pt x="3852" y="2930"/>
                    <a:pt x="3266" y="2930"/>
                  </a:cubicBezTo>
                  <a:lnTo>
                    <a:pt x="3098" y="2930"/>
                  </a:lnTo>
                  <a:cubicBezTo>
                    <a:pt x="2847" y="2930"/>
                    <a:pt x="2680" y="2847"/>
                    <a:pt x="2512" y="2847"/>
                  </a:cubicBezTo>
                  <a:cubicBezTo>
                    <a:pt x="2421" y="2816"/>
                    <a:pt x="2340" y="2797"/>
                    <a:pt x="2258" y="2797"/>
                  </a:cubicBezTo>
                  <a:cubicBezTo>
                    <a:pt x="2116" y="2797"/>
                    <a:pt x="1971" y="2855"/>
                    <a:pt x="1759" y="3014"/>
                  </a:cubicBezTo>
                  <a:cubicBezTo>
                    <a:pt x="1089" y="3516"/>
                    <a:pt x="1005" y="4186"/>
                    <a:pt x="922" y="4186"/>
                  </a:cubicBezTo>
                  <a:cubicBezTo>
                    <a:pt x="922" y="4270"/>
                    <a:pt x="922" y="4354"/>
                    <a:pt x="838" y="4354"/>
                  </a:cubicBezTo>
                  <a:cubicBezTo>
                    <a:pt x="1005" y="5023"/>
                    <a:pt x="1173" y="5609"/>
                    <a:pt x="1257" y="6279"/>
                  </a:cubicBezTo>
                  <a:cubicBezTo>
                    <a:pt x="1424" y="8205"/>
                    <a:pt x="2010" y="10633"/>
                    <a:pt x="2847" y="11554"/>
                  </a:cubicBezTo>
                  <a:cubicBezTo>
                    <a:pt x="3768" y="12474"/>
                    <a:pt x="6029" y="16074"/>
                    <a:pt x="6029" y="18000"/>
                  </a:cubicBezTo>
                  <a:cubicBezTo>
                    <a:pt x="5945" y="19925"/>
                    <a:pt x="6866" y="22939"/>
                    <a:pt x="8205" y="24028"/>
                  </a:cubicBezTo>
                  <a:cubicBezTo>
                    <a:pt x="9545" y="25200"/>
                    <a:pt x="8959" y="27963"/>
                    <a:pt x="7703" y="28214"/>
                  </a:cubicBezTo>
                  <a:cubicBezTo>
                    <a:pt x="6531" y="28465"/>
                    <a:pt x="5024" y="28549"/>
                    <a:pt x="4354" y="29218"/>
                  </a:cubicBezTo>
                  <a:cubicBezTo>
                    <a:pt x="3601" y="29804"/>
                    <a:pt x="2512" y="30307"/>
                    <a:pt x="3350" y="30893"/>
                  </a:cubicBezTo>
                  <a:cubicBezTo>
                    <a:pt x="4103" y="31563"/>
                    <a:pt x="4605" y="32483"/>
                    <a:pt x="4187" y="33655"/>
                  </a:cubicBezTo>
                  <a:cubicBezTo>
                    <a:pt x="3685" y="34911"/>
                    <a:pt x="3433" y="37339"/>
                    <a:pt x="2178" y="37841"/>
                  </a:cubicBezTo>
                  <a:cubicBezTo>
                    <a:pt x="922" y="38428"/>
                    <a:pt x="1" y="38511"/>
                    <a:pt x="252" y="39683"/>
                  </a:cubicBezTo>
                  <a:cubicBezTo>
                    <a:pt x="503" y="40772"/>
                    <a:pt x="85" y="42362"/>
                    <a:pt x="503" y="43116"/>
                  </a:cubicBezTo>
                  <a:cubicBezTo>
                    <a:pt x="900" y="43831"/>
                    <a:pt x="1222" y="44545"/>
                    <a:pt x="3541" y="44545"/>
                  </a:cubicBezTo>
                  <a:cubicBezTo>
                    <a:pt x="3667" y="44545"/>
                    <a:pt x="3798" y="44543"/>
                    <a:pt x="3936" y="44539"/>
                  </a:cubicBezTo>
                  <a:cubicBezTo>
                    <a:pt x="6615" y="44372"/>
                    <a:pt x="7870" y="44455"/>
                    <a:pt x="8122" y="42530"/>
                  </a:cubicBezTo>
                  <a:cubicBezTo>
                    <a:pt x="8457" y="40604"/>
                    <a:pt x="8540" y="39516"/>
                    <a:pt x="9461" y="38762"/>
                  </a:cubicBezTo>
                  <a:cubicBezTo>
                    <a:pt x="10382" y="38009"/>
                    <a:pt x="10633" y="36837"/>
                    <a:pt x="11470" y="36502"/>
                  </a:cubicBezTo>
                  <a:cubicBezTo>
                    <a:pt x="12308" y="36167"/>
                    <a:pt x="14568" y="34911"/>
                    <a:pt x="14652" y="33237"/>
                  </a:cubicBezTo>
                  <a:cubicBezTo>
                    <a:pt x="14819" y="31646"/>
                    <a:pt x="13229" y="28214"/>
                    <a:pt x="14401" y="26958"/>
                  </a:cubicBezTo>
                  <a:cubicBezTo>
                    <a:pt x="15613" y="25745"/>
                    <a:pt x="18466" y="23517"/>
                    <a:pt x="19942" y="23517"/>
                  </a:cubicBezTo>
                  <a:cubicBezTo>
                    <a:pt x="19994" y="23517"/>
                    <a:pt x="20045" y="23520"/>
                    <a:pt x="20094" y="23525"/>
                  </a:cubicBezTo>
                  <a:cubicBezTo>
                    <a:pt x="20449" y="23565"/>
                    <a:pt x="20791" y="23586"/>
                    <a:pt x="21111" y="23586"/>
                  </a:cubicBezTo>
                  <a:cubicBezTo>
                    <a:pt x="22147" y="23586"/>
                    <a:pt x="22955" y="23367"/>
                    <a:pt x="23275" y="22856"/>
                  </a:cubicBezTo>
                  <a:cubicBezTo>
                    <a:pt x="23693" y="22102"/>
                    <a:pt x="23107" y="20930"/>
                    <a:pt x="22605" y="20177"/>
                  </a:cubicBezTo>
                  <a:cubicBezTo>
                    <a:pt x="22103" y="19423"/>
                    <a:pt x="22689" y="18167"/>
                    <a:pt x="22438" y="17414"/>
                  </a:cubicBezTo>
                  <a:cubicBezTo>
                    <a:pt x="22103" y="16744"/>
                    <a:pt x="22773" y="14484"/>
                    <a:pt x="22019" y="13898"/>
                  </a:cubicBezTo>
                  <a:cubicBezTo>
                    <a:pt x="21349" y="13395"/>
                    <a:pt x="17582" y="11219"/>
                    <a:pt x="16996" y="10465"/>
                  </a:cubicBezTo>
                  <a:cubicBezTo>
                    <a:pt x="16326" y="9628"/>
                    <a:pt x="13396" y="10047"/>
                    <a:pt x="12894" y="8958"/>
                  </a:cubicBezTo>
                  <a:cubicBezTo>
                    <a:pt x="12391" y="7870"/>
                    <a:pt x="12140" y="8205"/>
                    <a:pt x="12056" y="6865"/>
                  </a:cubicBezTo>
                  <a:cubicBezTo>
                    <a:pt x="11889" y="5609"/>
                    <a:pt x="12642" y="4772"/>
                    <a:pt x="13229" y="4354"/>
                  </a:cubicBezTo>
                  <a:cubicBezTo>
                    <a:pt x="13815" y="3851"/>
                    <a:pt x="13898" y="2847"/>
                    <a:pt x="13815" y="2093"/>
                  </a:cubicBezTo>
                  <a:cubicBezTo>
                    <a:pt x="13731" y="1591"/>
                    <a:pt x="13815" y="1005"/>
                    <a:pt x="14066" y="503"/>
                  </a:cubicBezTo>
                  <a:lnTo>
                    <a:pt x="13982" y="503"/>
                  </a:lnTo>
                  <a:cubicBezTo>
                    <a:pt x="13982" y="503"/>
                    <a:pt x="13396" y="84"/>
                    <a:pt x="11722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9603;p39">
              <a:extLst>
                <a:ext uri="{FF2B5EF4-FFF2-40B4-BE49-F238E27FC236}">
                  <a16:creationId xmlns:a16="http://schemas.microsoft.com/office/drawing/2014/main" id="{0502507E-D2B3-A79D-1F2D-B1942B556BF4}"/>
                </a:ext>
              </a:extLst>
            </p:cNvPr>
            <p:cNvSpPr/>
            <p:nvPr/>
          </p:nvSpPr>
          <p:spPr>
            <a:xfrm>
              <a:off x="3068884" y="1292596"/>
              <a:ext cx="605084" cy="802135"/>
            </a:xfrm>
            <a:custGeom>
              <a:avLst/>
              <a:gdLst/>
              <a:ahLst/>
              <a:cxnLst/>
              <a:rect l="l" t="t" r="r" b="b"/>
              <a:pathLst>
                <a:path w="34745" h="46060" extrusionOk="0">
                  <a:moveTo>
                    <a:pt x="25922" y="0"/>
                  </a:moveTo>
                  <a:cubicBezTo>
                    <a:pt x="25905" y="0"/>
                    <a:pt x="25888" y="1"/>
                    <a:pt x="25870" y="3"/>
                  </a:cubicBezTo>
                  <a:cubicBezTo>
                    <a:pt x="24698" y="3"/>
                    <a:pt x="23777" y="2347"/>
                    <a:pt x="23191" y="2598"/>
                  </a:cubicBezTo>
                  <a:cubicBezTo>
                    <a:pt x="22605" y="2849"/>
                    <a:pt x="21517" y="3184"/>
                    <a:pt x="21768" y="4021"/>
                  </a:cubicBezTo>
                  <a:cubicBezTo>
                    <a:pt x="22019" y="4775"/>
                    <a:pt x="21935" y="6365"/>
                    <a:pt x="21266" y="6700"/>
                  </a:cubicBezTo>
                  <a:cubicBezTo>
                    <a:pt x="20596" y="7035"/>
                    <a:pt x="20261" y="8709"/>
                    <a:pt x="19507" y="8961"/>
                  </a:cubicBezTo>
                  <a:cubicBezTo>
                    <a:pt x="18838" y="9128"/>
                    <a:pt x="18168" y="10133"/>
                    <a:pt x="17414" y="10300"/>
                  </a:cubicBezTo>
                  <a:cubicBezTo>
                    <a:pt x="17414" y="10384"/>
                    <a:pt x="17498" y="11891"/>
                    <a:pt x="17414" y="12728"/>
                  </a:cubicBezTo>
                  <a:cubicBezTo>
                    <a:pt x="17414" y="13147"/>
                    <a:pt x="17582" y="13649"/>
                    <a:pt x="17749" y="14151"/>
                  </a:cubicBezTo>
                  <a:cubicBezTo>
                    <a:pt x="17917" y="14570"/>
                    <a:pt x="18084" y="14988"/>
                    <a:pt x="18084" y="15323"/>
                  </a:cubicBezTo>
                  <a:cubicBezTo>
                    <a:pt x="18001" y="16160"/>
                    <a:pt x="17498" y="16746"/>
                    <a:pt x="16745" y="16746"/>
                  </a:cubicBezTo>
                  <a:cubicBezTo>
                    <a:pt x="16494" y="16746"/>
                    <a:pt x="16326" y="16914"/>
                    <a:pt x="16159" y="17081"/>
                  </a:cubicBezTo>
                  <a:cubicBezTo>
                    <a:pt x="15908" y="17249"/>
                    <a:pt x="15656" y="17416"/>
                    <a:pt x="15238" y="17500"/>
                  </a:cubicBezTo>
                  <a:cubicBezTo>
                    <a:pt x="15182" y="17511"/>
                    <a:pt x="15123" y="17516"/>
                    <a:pt x="15061" y="17516"/>
                  </a:cubicBezTo>
                  <a:cubicBezTo>
                    <a:pt x="14662" y="17516"/>
                    <a:pt x="14155" y="17299"/>
                    <a:pt x="13647" y="17081"/>
                  </a:cubicBezTo>
                  <a:cubicBezTo>
                    <a:pt x="13229" y="16998"/>
                    <a:pt x="12894" y="16830"/>
                    <a:pt x="12559" y="16746"/>
                  </a:cubicBezTo>
                  <a:cubicBezTo>
                    <a:pt x="12474" y="16736"/>
                    <a:pt x="12389" y="16731"/>
                    <a:pt x="12304" y="16731"/>
                  </a:cubicBezTo>
                  <a:cubicBezTo>
                    <a:pt x="11723" y="16731"/>
                    <a:pt x="11166" y="16978"/>
                    <a:pt x="10801" y="17416"/>
                  </a:cubicBezTo>
                  <a:cubicBezTo>
                    <a:pt x="10298" y="17919"/>
                    <a:pt x="9377" y="18002"/>
                    <a:pt x="8624" y="18170"/>
                  </a:cubicBezTo>
                  <a:cubicBezTo>
                    <a:pt x="8373" y="18170"/>
                    <a:pt x="8205" y="18170"/>
                    <a:pt x="8122" y="18253"/>
                  </a:cubicBezTo>
                  <a:lnTo>
                    <a:pt x="7954" y="18253"/>
                  </a:lnTo>
                  <a:cubicBezTo>
                    <a:pt x="7619" y="18253"/>
                    <a:pt x="7368" y="18002"/>
                    <a:pt x="7117" y="17835"/>
                  </a:cubicBezTo>
                  <a:cubicBezTo>
                    <a:pt x="7033" y="17751"/>
                    <a:pt x="6866" y="17667"/>
                    <a:pt x="6866" y="17667"/>
                  </a:cubicBezTo>
                  <a:cubicBezTo>
                    <a:pt x="6615" y="17919"/>
                    <a:pt x="6196" y="18086"/>
                    <a:pt x="6029" y="18170"/>
                  </a:cubicBezTo>
                  <a:cubicBezTo>
                    <a:pt x="6112" y="18253"/>
                    <a:pt x="6196" y="18337"/>
                    <a:pt x="6280" y="18421"/>
                  </a:cubicBezTo>
                  <a:cubicBezTo>
                    <a:pt x="7368" y="19174"/>
                    <a:pt x="7619" y="20681"/>
                    <a:pt x="7033" y="21435"/>
                  </a:cubicBezTo>
                  <a:cubicBezTo>
                    <a:pt x="6364" y="22272"/>
                    <a:pt x="6615" y="23193"/>
                    <a:pt x="4857" y="23611"/>
                  </a:cubicBezTo>
                  <a:cubicBezTo>
                    <a:pt x="3249" y="24013"/>
                    <a:pt x="3185" y="24956"/>
                    <a:pt x="2663" y="24956"/>
                  </a:cubicBezTo>
                  <a:cubicBezTo>
                    <a:pt x="2642" y="24956"/>
                    <a:pt x="2619" y="24954"/>
                    <a:pt x="2596" y="24951"/>
                  </a:cubicBezTo>
                  <a:cubicBezTo>
                    <a:pt x="2135" y="24819"/>
                    <a:pt x="1725" y="24324"/>
                    <a:pt x="1245" y="24324"/>
                  </a:cubicBezTo>
                  <a:cubicBezTo>
                    <a:pt x="1115" y="24324"/>
                    <a:pt x="980" y="24360"/>
                    <a:pt x="838" y="24449"/>
                  </a:cubicBezTo>
                  <a:cubicBezTo>
                    <a:pt x="168" y="24951"/>
                    <a:pt x="1" y="25872"/>
                    <a:pt x="671" y="26709"/>
                  </a:cubicBezTo>
                  <a:cubicBezTo>
                    <a:pt x="1340" y="27546"/>
                    <a:pt x="1424" y="29890"/>
                    <a:pt x="2345" y="30225"/>
                  </a:cubicBezTo>
                  <a:cubicBezTo>
                    <a:pt x="3266" y="30560"/>
                    <a:pt x="4605" y="30728"/>
                    <a:pt x="4773" y="32235"/>
                  </a:cubicBezTo>
                  <a:cubicBezTo>
                    <a:pt x="4940" y="33658"/>
                    <a:pt x="4187" y="33658"/>
                    <a:pt x="3350" y="34746"/>
                  </a:cubicBezTo>
                  <a:cubicBezTo>
                    <a:pt x="2512" y="35835"/>
                    <a:pt x="1926" y="36588"/>
                    <a:pt x="2345" y="38179"/>
                  </a:cubicBezTo>
                  <a:cubicBezTo>
                    <a:pt x="2847" y="39769"/>
                    <a:pt x="2094" y="39937"/>
                    <a:pt x="2764" y="41193"/>
                  </a:cubicBezTo>
                  <a:cubicBezTo>
                    <a:pt x="3517" y="42448"/>
                    <a:pt x="3517" y="42448"/>
                    <a:pt x="5024" y="43453"/>
                  </a:cubicBezTo>
                  <a:cubicBezTo>
                    <a:pt x="6405" y="44297"/>
                    <a:pt x="8068" y="45493"/>
                    <a:pt x="9174" y="45493"/>
                  </a:cubicBezTo>
                  <a:cubicBezTo>
                    <a:pt x="9275" y="45493"/>
                    <a:pt x="9370" y="45483"/>
                    <a:pt x="9461" y="45462"/>
                  </a:cubicBezTo>
                  <a:cubicBezTo>
                    <a:pt x="10377" y="45251"/>
                    <a:pt x="11234" y="44447"/>
                    <a:pt x="11881" y="44447"/>
                  </a:cubicBezTo>
                  <a:cubicBezTo>
                    <a:pt x="12003" y="44447"/>
                    <a:pt x="12118" y="44475"/>
                    <a:pt x="12224" y="44541"/>
                  </a:cubicBezTo>
                  <a:cubicBezTo>
                    <a:pt x="12559" y="44709"/>
                    <a:pt x="12894" y="45379"/>
                    <a:pt x="12977" y="46048"/>
                  </a:cubicBezTo>
                  <a:cubicBezTo>
                    <a:pt x="13195" y="45686"/>
                    <a:pt x="13474" y="45262"/>
                    <a:pt x="13925" y="45262"/>
                  </a:cubicBezTo>
                  <a:cubicBezTo>
                    <a:pt x="13995" y="45262"/>
                    <a:pt x="14070" y="45272"/>
                    <a:pt x="14149" y="45295"/>
                  </a:cubicBezTo>
                  <a:cubicBezTo>
                    <a:pt x="14484" y="45379"/>
                    <a:pt x="14735" y="45462"/>
                    <a:pt x="14987" y="45630"/>
                  </a:cubicBezTo>
                  <a:cubicBezTo>
                    <a:pt x="15238" y="45797"/>
                    <a:pt x="15573" y="46048"/>
                    <a:pt x="16075" y="46048"/>
                  </a:cubicBezTo>
                  <a:cubicBezTo>
                    <a:pt x="16134" y="46056"/>
                    <a:pt x="16190" y="46059"/>
                    <a:pt x="16244" y="46059"/>
                  </a:cubicBezTo>
                  <a:cubicBezTo>
                    <a:pt x="16804" y="46059"/>
                    <a:pt x="17109" y="45684"/>
                    <a:pt x="17414" y="45379"/>
                  </a:cubicBezTo>
                  <a:cubicBezTo>
                    <a:pt x="17498" y="45211"/>
                    <a:pt x="17666" y="45127"/>
                    <a:pt x="17833" y="45044"/>
                  </a:cubicBezTo>
                  <a:cubicBezTo>
                    <a:pt x="18001" y="45044"/>
                    <a:pt x="18335" y="44290"/>
                    <a:pt x="18419" y="43537"/>
                  </a:cubicBezTo>
                  <a:cubicBezTo>
                    <a:pt x="18503" y="42616"/>
                    <a:pt x="18921" y="41444"/>
                    <a:pt x="19759" y="40858"/>
                  </a:cubicBezTo>
                  <a:cubicBezTo>
                    <a:pt x="20177" y="40607"/>
                    <a:pt x="20261" y="40020"/>
                    <a:pt x="20261" y="39518"/>
                  </a:cubicBezTo>
                  <a:cubicBezTo>
                    <a:pt x="20345" y="39100"/>
                    <a:pt x="20345" y="38765"/>
                    <a:pt x="20596" y="38514"/>
                  </a:cubicBezTo>
                  <a:cubicBezTo>
                    <a:pt x="20734" y="38307"/>
                    <a:pt x="20985" y="38157"/>
                    <a:pt x="21256" y="38157"/>
                  </a:cubicBezTo>
                  <a:cubicBezTo>
                    <a:pt x="21314" y="38157"/>
                    <a:pt x="21374" y="38164"/>
                    <a:pt x="21433" y="38179"/>
                  </a:cubicBezTo>
                  <a:cubicBezTo>
                    <a:pt x="21768" y="38262"/>
                    <a:pt x="22103" y="38430"/>
                    <a:pt x="22270" y="38765"/>
                  </a:cubicBezTo>
                  <a:cubicBezTo>
                    <a:pt x="22302" y="38829"/>
                    <a:pt x="22371" y="38856"/>
                    <a:pt x="22471" y="38856"/>
                  </a:cubicBezTo>
                  <a:cubicBezTo>
                    <a:pt x="22634" y="38856"/>
                    <a:pt x="22881" y="38784"/>
                    <a:pt x="23191" y="38681"/>
                  </a:cubicBezTo>
                  <a:cubicBezTo>
                    <a:pt x="23359" y="38681"/>
                    <a:pt x="23442" y="38597"/>
                    <a:pt x="23610" y="38597"/>
                  </a:cubicBezTo>
                  <a:cubicBezTo>
                    <a:pt x="23777" y="38514"/>
                    <a:pt x="24028" y="38514"/>
                    <a:pt x="24363" y="38514"/>
                  </a:cubicBezTo>
                  <a:cubicBezTo>
                    <a:pt x="25117" y="38430"/>
                    <a:pt x="26121" y="38346"/>
                    <a:pt x="26289" y="37927"/>
                  </a:cubicBezTo>
                  <a:cubicBezTo>
                    <a:pt x="26456" y="37425"/>
                    <a:pt x="26875" y="37174"/>
                    <a:pt x="27461" y="37174"/>
                  </a:cubicBezTo>
                  <a:cubicBezTo>
                    <a:pt x="27963" y="37174"/>
                    <a:pt x="28382" y="37425"/>
                    <a:pt x="28465" y="37760"/>
                  </a:cubicBezTo>
                  <a:cubicBezTo>
                    <a:pt x="28549" y="38011"/>
                    <a:pt x="28717" y="38262"/>
                    <a:pt x="28884" y="38262"/>
                  </a:cubicBezTo>
                  <a:cubicBezTo>
                    <a:pt x="28968" y="38262"/>
                    <a:pt x="29135" y="38179"/>
                    <a:pt x="29303" y="38095"/>
                  </a:cubicBezTo>
                  <a:cubicBezTo>
                    <a:pt x="29554" y="37844"/>
                    <a:pt x="29805" y="37760"/>
                    <a:pt x="29972" y="37593"/>
                  </a:cubicBezTo>
                  <a:cubicBezTo>
                    <a:pt x="30391" y="37425"/>
                    <a:pt x="30391" y="37425"/>
                    <a:pt x="30391" y="37258"/>
                  </a:cubicBezTo>
                  <a:cubicBezTo>
                    <a:pt x="30307" y="36755"/>
                    <a:pt x="30475" y="36169"/>
                    <a:pt x="30810" y="35835"/>
                  </a:cubicBezTo>
                  <a:cubicBezTo>
                    <a:pt x="30977" y="35583"/>
                    <a:pt x="31228" y="35500"/>
                    <a:pt x="31479" y="35500"/>
                  </a:cubicBezTo>
                  <a:cubicBezTo>
                    <a:pt x="31898" y="35583"/>
                    <a:pt x="32317" y="36002"/>
                    <a:pt x="32819" y="36504"/>
                  </a:cubicBezTo>
                  <a:cubicBezTo>
                    <a:pt x="33237" y="36839"/>
                    <a:pt x="33740" y="37341"/>
                    <a:pt x="33991" y="37341"/>
                  </a:cubicBezTo>
                  <a:cubicBezTo>
                    <a:pt x="34019" y="37369"/>
                    <a:pt x="34065" y="37379"/>
                    <a:pt x="34124" y="37379"/>
                  </a:cubicBezTo>
                  <a:cubicBezTo>
                    <a:pt x="34242" y="37379"/>
                    <a:pt x="34410" y="37341"/>
                    <a:pt x="34577" y="37341"/>
                  </a:cubicBezTo>
                  <a:cubicBezTo>
                    <a:pt x="34744" y="36421"/>
                    <a:pt x="34744" y="35751"/>
                    <a:pt x="34744" y="35165"/>
                  </a:cubicBezTo>
                  <a:cubicBezTo>
                    <a:pt x="34661" y="34076"/>
                    <a:pt x="34326" y="33490"/>
                    <a:pt x="33740" y="33407"/>
                  </a:cubicBezTo>
                  <a:cubicBezTo>
                    <a:pt x="32903" y="33239"/>
                    <a:pt x="32819" y="32653"/>
                    <a:pt x="32735" y="32067"/>
                  </a:cubicBezTo>
                  <a:lnTo>
                    <a:pt x="32735" y="31816"/>
                  </a:lnTo>
                  <a:cubicBezTo>
                    <a:pt x="32735" y="31565"/>
                    <a:pt x="32568" y="31481"/>
                    <a:pt x="32484" y="31397"/>
                  </a:cubicBezTo>
                  <a:cubicBezTo>
                    <a:pt x="32317" y="31314"/>
                    <a:pt x="32065" y="31146"/>
                    <a:pt x="32065" y="30728"/>
                  </a:cubicBezTo>
                  <a:cubicBezTo>
                    <a:pt x="31982" y="30225"/>
                    <a:pt x="31814" y="29974"/>
                    <a:pt x="31312" y="29723"/>
                  </a:cubicBezTo>
                  <a:cubicBezTo>
                    <a:pt x="30810" y="29556"/>
                    <a:pt x="30726" y="29137"/>
                    <a:pt x="30642" y="28718"/>
                  </a:cubicBezTo>
                  <a:cubicBezTo>
                    <a:pt x="30642" y="28635"/>
                    <a:pt x="30642" y="28467"/>
                    <a:pt x="30558" y="28300"/>
                  </a:cubicBezTo>
                  <a:cubicBezTo>
                    <a:pt x="30558" y="28300"/>
                    <a:pt x="30475" y="28383"/>
                    <a:pt x="30391" y="28383"/>
                  </a:cubicBezTo>
                  <a:cubicBezTo>
                    <a:pt x="30140" y="28551"/>
                    <a:pt x="29638" y="28970"/>
                    <a:pt x="28800" y="28970"/>
                  </a:cubicBezTo>
                  <a:cubicBezTo>
                    <a:pt x="27712" y="28970"/>
                    <a:pt x="27377" y="27965"/>
                    <a:pt x="27126" y="27295"/>
                  </a:cubicBezTo>
                  <a:cubicBezTo>
                    <a:pt x="27042" y="27044"/>
                    <a:pt x="26875" y="26709"/>
                    <a:pt x="26791" y="26625"/>
                  </a:cubicBezTo>
                  <a:cubicBezTo>
                    <a:pt x="26456" y="26290"/>
                    <a:pt x="26289" y="25872"/>
                    <a:pt x="26205" y="25370"/>
                  </a:cubicBezTo>
                  <a:cubicBezTo>
                    <a:pt x="26038" y="25035"/>
                    <a:pt x="25954" y="24616"/>
                    <a:pt x="25703" y="24197"/>
                  </a:cubicBezTo>
                  <a:cubicBezTo>
                    <a:pt x="25200" y="23025"/>
                    <a:pt x="25870" y="21937"/>
                    <a:pt x="26707" y="21435"/>
                  </a:cubicBezTo>
                  <a:cubicBezTo>
                    <a:pt x="26801" y="21388"/>
                    <a:pt x="26891" y="21367"/>
                    <a:pt x="26978" y="21367"/>
                  </a:cubicBezTo>
                  <a:cubicBezTo>
                    <a:pt x="27359" y="21367"/>
                    <a:pt x="27675" y="21764"/>
                    <a:pt x="27879" y="22104"/>
                  </a:cubicBezTo>
                  <a:cubicBezTo>
                    <a:pt x="28047" y="22356"/>
                    <a:pt x="28298" y="22607"/>
                    <a:pt x="28465" y="22607"/>
                  </a:cubicBezTo>
                  <a:cubicBezTo>
                    <a:pt x="28633" y="22607"/>
                    <a:pt x="28717" y="22439"/>
                    <a:pt x="28884" y="22104"/>
                  </a:cubicBezTo>
                  <a:cubicBezTo>
                    <a:pt x="29051" y="21686"/>
                    <a:pt x="29219" y="21267"/>
                    <a:pt x="29638" y="21016"/>
                  </a:cubicBezTo>
                  <a:cubicBezTo>
                    <a:pt x="29889" y="20765"/>
                    <a:pt x="29805" y="20430"/>
                    <a:pt x="29470" y="19844"/>
                  </a:cubicBezTo>
                  <a:cubicBezTo>
                    <a:pt x="29303" y="19509"/>
                    <a:pt x="29135" y="19258"/>
                    <a:pt x="29051" y="19007"/>
                  </a:cubicBezTo>
                  <a:cubicBezTo>
                    <a:pt x="28968" y="18756"/>
                    <a:pt x="28884" y="18337"/>
                    <a:pt x="28717" y="17835"/>
                  </a:cubicBezTo>
                  <a:cubicBezTo>
                    <a:pt x="28382" y="16998"/>
                    <a:pt x="28047" y="15993"/>
                    <a:pt x="28047" y="15407"/>
                  </a:cubicBezTo>
                  <a:cubicBezTo>
                    <a:pt x="27963" y="15072"/>
                    <a:pt x="27879" y="14737"/>
                    <a:pt x="27712" y="14402"/>
                  </a:cubicBezTo>
                  <a:cubicBezTo>
                    <a:pt x="27461" y="13900"/>
                    <a:pt x="27210" y="13398"/>
                    <a:pt x="27545" y="12895"/>
                  </a:cubicBezTo>
                  <a:cubicBezTo>
                    <a:pt x="27628" y="12644"/>
                    <a:pt x="27796" y="12309"/>
                    <a:pt x="27879" y="11891"/>
                  </a:cubicBezTo>
                  <a:cubicBezTo>
                    <a:pt x="28047" y="11221"/>
                    <a:pt x="28298" y="10384"/>
                    <a:pt x="28884" y="9881"/>
                  </a:cubicBezTo>
                  <a:cubicBezTo>
                    <a:pt x="29721" y="9212"/>
                    <a:pt x="30056" y="7035"/>
                    <a:pt x="30056" y="7035"/>
                  </a:cubicBezTo>
                  <a:cubicBezTo>
                    <a:pt x="28884" y="6616"/>
                    <a:pt x="26372" y="4942"/>
                    <a:pt x="26372" y="3686"/>
                  </a:cubicBezTo>
                  <a:cubicBezTo>
                    <a:pt x="26372" y="2451"/>
                    <a:pt x="26940" y="0"/>
                    <a:pt x="25922" y="0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9604;p39">
              <a:extLst>
                <a:ext uri="{FF2B5EF4-FFF2-40B4-BE49-F238E27FC236}">
                  <a16:creationId xmlns:a16="http://schemas.microsoft.com/office/drawing/2014/main" id="{B405B4B8-35FA-2BA3-42D8-53354A697BE0}"/>
                </a:ext>
              </a:extLst>
            </p:cNvPr>
            <p:cNvSpPr/>
            <p:nvPr/>
          </p:nvSpPr>
          <p:spPr>
            <a:xfrm>
              <a:off x="3225243" y="1918064"/>
              <a:ext cx="654282" cy="290325"/>
            </a:xfrm>
            <a:custGeom>
              <a:avLst/>
              <a:gdLst/>
              <a:ahLst/>
              <a:cxnLst/>
              <a:rect l="l" t="t" r="r" b="b"/>
              <a:pathLst>
                <a:path w="37570" h="16671" extrusionOk="0">
                  <a:moveTo>
                    <a:pt x="22500" y="0"/>
                  </a:moveTo>
                  <a:cubicBezTo>
                    <a:pt x="22333" y="0"/>
                    <a:pt x="22249" y="84"/>
                    <a:pt x="22165" y="168"/>
                  </a:cubicBezTo>
                  <a:cubicBezTo>
                    <a:pt x="21914" y="419"/>
                    <a:pt x="21747" y="921"/>
                    <a:pt x="21831" y="1256"/>
                  </a:cubicBezTo>
                  <a:cubicBezTo>
                    <a:pt x="21914" y="1758"/>
                    <a:pt x="21579" y="2009"/>
                    <a:pt x="21245" y="2093"/>
                  </a:cubicBezTo>
                  <a:cubicBezTo>
                    <a:pt x="20993" y="2177"/>
                    <a:pt x="20742" y="2344"/>
                    <a:pt x="20575" y="2512"/>
                  </a:cubicBezTo>
                  <a:cubicBezTo>
                    <a:pt x="20352" y="2735"/>
                    <a:pt x="20128" y="2809"/>
                    <a:pt x="19955" y="2809"/>
                  </a:cubicBezTo>
                  <a:cubicBezTo>
                    <a:pt x="19868" y="2809"/>
                    <a:pt x="19793" y="2791"/>
                    <a:pt x="19738" y="2763"/>
                  </a:cubicBezTo>
                  <a:cubicBezTo>
                    <a:pt x="19486" y="2679"/>
                    <a:pt x="19235" y="2428"/>
                    <a:pt x="19068" y="2009"/>
                  </a:cubicBezTo>
                  <a:cubicBezTo>
                    <a:pt x="19068" y="1842"/>
                    <a:pt x="18733" y="1675"/>
                    <a:pt x="18482" y="1675"/>
                  </a:cubicBezTo>
                  <a:cubicBezTo>
                    <a:pt x="18314" y="1675"/>
                    <a:pt x="17812" y="1675"/>
                    <a:pt x="17728" y="2093"/>
                  </a:cubicBezTo>
                  <a:cubicBezTo>
                    <a:pt x="17477" y="2847"/>
                    <a:pt x="16389" y="2930"/>
                    <a:pt x="15468" y="3014"/>
                  </a:cubicBezTo>
                  <a:cubicBezTo>
                    <a:pt x="15133" y="3014"/>
                    <a:pt x="14882" y="3098"/>
                    <a:pt x="14714" y="3098"/>
                  </a:cubicBezTo>
                  <a:cubicBezTo>
                    <a:pt x="14631" y="3098"/>
                    <a:pt x="14463" y="3182"/>
                    <a:pt x="14380" y="3182"/>
                  </a:cubicBezTo>
                  <a:cubicBezTo>
                    <a:pt x="14087" y="3265"/>
                    <a:pt x="13773" y="3349"/>
                    <a:pt x="13501" y="3349"/>
                  </a:cubicBezTo>
                  <a:cubicBezTo>
                    <a:pt x="13228" y="3349"/>
                    <a:pt x="12998" y="3265"/>
                    <a:pt x="12873" y="3014"/>
                  </a:cubicBezTo>
                  <a:cubicBezTo>
                    <a:pt x="12789" y="2847"/>
                    <a:pt x="12621" y="2763"/>
                    <a:pt x="12370" y="2679"/>
                  </a:cubicBezTo>
                  <a:cubicBezTo>
                    <a:pt x="12287" y="2679"/>
                    <a:pt x="12035" y="2679"/>
                    <a:pt x="11868" y="2847"/>
                  </a:cubicBezTo>
                  <a:cubicBezTo>
                    <a:pt x="11784" y="3014"/>
                    <a:pt x="11784" y="3349"/>
                    <a:pt x="11784" y="3600"/>
                  </a:cubicBezTo>
                  <a:cubicBezTo>
                    <a:pt x="11701" y="4186"/>
                    <a:pt x="11617" y="4940"/>
                    <a:pt x="11031" y="5275"/>
                  </a:cubicBezTo>
                  <a:cubicBezTo>
                    <a:pt x="10277" y="5777"/>
                    <a:pt x="9942" y="6865"/>
                    <a:pt x="9859" y="7619"/>
                  </a:cubicBezTo>
                  <a:cubicBezTo>
                    <a:pt x="9859" y="8372"/>
                    <a:pt x="9440" y="9377"/>
                    <a:pt x="8938" y="9544"/>
                  </a:cubicBezTo>
                  <a:cubicBezTo>
                    <a:pt x="8938" y="9544"/>
                    <a:pt x="8854" y="9712"/>
                    <a:pt x="8770" y="9795"/>
                  </a:cubicBezTo>
                  <a:cubicBezTo>
                    <a:pt x="8435" y="10130"/>
                    <a:pt x="7933" y="10633"/>
                    <a:pt x="7096" y="10633"/>
                  </a:cubicBezTo>
                  <a:cubicBezTo>
                    <a:pt x="6426" y="10549"/>
                    <a:pt x="6008" y="10298"/>
                    <a:pt x="5756" y="10130"/>
                  </a:cubicBezTo>
                  <a:cubicBezTo>
                    <a:pt x="5505" y="9963"/>
                    <a:pt x="5338" y="9879"/>
                    <a:pt x="5087" y="9795"/>
                  </a:cubicBezTo>
                  <a:cubicBezTo>
                    <a:pt x="5065" y="9792"/>
                    <a:pt x="5043" y="9790"/>
                    <a:pt x="5022" y="9790"/>
                  </a:cubicBezTo>
                  <a:cubicBezTo>
                    <a:pt x="4556" y="9790"/>
                    <a:pt x="4250" y="10633"/>
                    <a:pt x="4250" y="10633"/>
                  </a:cubicBezTo>
                  <a:cubicBezTo>
                    <a:pt x="4250" y="10716"/>
                    <a:pt x="4166" y="10716"/>
                    <a:pt x="4082" y="10716"/>
                  </a:cubicBezTo>
                  <a:cubicBezTo>
                    <a:pt x="4082" y="11219"/>
                    <a:pt x="3915" y="11637"/>
                    <a:pt x="3663" y="11888"/>
                  </a:cubicBezTo>
                  <a:cubicBezTo>
                    <a:pt x="2743" y="12642"/>
                    <a:pt x="482" y="13395"/>
                    <a:pt x="231" y="14986"/>
                  </a:cubicBezTo>
                  <a:cubicBezTo>
                    <a:pt x="0" y="16218"/>
                    <a:pt x="265" y="16671"/>
                    <a:pt x="959" y="16671"/>
                  </a:cubicBezTo>
                  <a:cubicBezTo>
                    <a:pt x="1020" y="16671"/>
                    <a:pt x="1084" y="16667"/>
                    <a:pt x="1152" y="16660"/>
                  </a:cubicBezTo>
                  <a:cubicBezTo>
                    <a:pt x="1152" y="16660"/>
                    <a:pt x="7515" y="16493"/>
                    <a:pt x="9942" y="14233"/>
                  </a:cubicBezTo>
                  <a:cubicBezTo>
                    <a:pt x="12287" y="11972"/>
                    <a:pt x="11617" y="10214"/>
                    <a:pt x="13040" y="9879"/>
                  </a:cubicBezTo>
                  <a:cubicBezTo>
                    <a:pt x="14380" y="9628"/>
                    <a:pt x="14296" y="9126"/>
                    <a:pt x="15049" y="7786"/>
                  </a:cubicBezTo>
                  <a:cubicBezTo>
                    <a:pt x="15656" y="6574"/>
                    <a:pt x="17565" y="4881"/>
                    <a:pt x="19411" y="4881"/>
                  </a:cubicBezTo>
                  <a:cubicBezTo>
                    <a:pt x="19605" y="4881"/>
                    <a:pt x="19798" y="4900"/>
                    <a:pt x="19989" y="4940"/>
                  </a:cubicBezTo>
                  <a:cubicBezTo>
                    <a:pt x="21998" y="5358"/>
                    <a:pt x="23840" y="5442"/>
                    <a:pt x="24342" y="6028"/>
                  </a:cubicBezTo>
                  <a:cubicBezTo>
                    <a:pt x="24845" y="6614"/>
                    <a:pt x="25263" y="7116"/>
                    <a:pt x="26268" y="7200"/>
                  </a:cubicBezTo>
                  <a:cubicBezTo>
                    <a:pt x="27356" y="7284"/>
                    <a:pt x="28947" y="8205"/>
                    <a:pt x="29700" y="8958"/>
                  </a:cubicBezTo>
                  <a:cubicBezTo>
                    <a:pt x="30370" y="9795"/>
                    <a:pt x="30789" y="10549"/>
                    <a:pt x="31709" y="11051"/>
                  </a:cubicBezTo>
                  <a:cubicBezTo>
                    <a:pt x="32580" y="11447"/>
                    <a:pt x="33450" y="12739"/>
                    <a:pt x="33967" y="12739"/>
                  </a:cubicBezTo>
                  <a:cubicBezTo>
                    <a:pt x="33997" y="12739"/>
                    <a:pt x="34026" y="12735"/>
                    <a:pt x="34054" y="12726"/>
                  </a:cubicBezTo>
                  <a:cubicBezTo>
                    <a:pt x="34372" y="12535"/>
                    <a:pt x="34641" y="12054"/>
                    <a:pt x="35046" y="12054"/>
                  </a:cubicBezTo>
                  <a:cubicBezTo>
                    <a:pt x="35174" y="12054"/>
                    <a:pt x="35316" y="12102"/>
                    <a:pt x="35477" y="12223"/>
                  </a:cubicBezTo>
                  <a:cubicBezTo>
                    <a:pt x="36147" y="12726"/>
                    <a:pt x="35644" y="12977"/>
                    <a:pt x="37068" y="13144"/>
                  </a:cubicBezTo>
                  <a:cubicBezTo>
                    <a:pt x="37151" y="13144"/>
                    <a:pt x="37235" y="13228"/>
                    <a:pt x="37319" y="13228"/>
                  </a:cubicBezTo>
                  <a:cubicBezTo>
                    <a:pt x="37570" y="12726"/>
                    <a:pt x="37235" y="12223"/>
                    <a:pt x="36984" y="11721"/>
                  </a:cubicBezTo>
                  <a:lnTo>
                    <a:pt x="36816" y="11554"/>
                  </a:lnTo>
                  <a:cubicBezTo>
                    <a:pt x="36482" y="10967"/>
                    <a:pt x="36314" y="10716"/>
                    <a:pt x="35728" y="10716"/>
                  </a:cubicBezTo>
                  <a:cubicBezTo>
                    <a:pt x="34975" y="10716"/>
                    <a:pt x="34807" y="9795"/>
                    <a:pt x="34640" y="9126"/>
                  </a:cubicBezTo>
                  <a:cubicBezTo>
                    <a:pt x="34640" y="8958"/>
                    <a:pt x="34640" y="8874"/>
                    <a:pt x="34556" y="8707"/>
                  </a:cubicBezTo>
                  <a:cubicBezTo>
                    <a:pt x="34472" y="8205"/>
                    <a:pt x="32882" y="6782"/>
                    <a:pt x="32044" y="6028"/>
                  </a:cubicBezTo>
                  <a:lnTo>
                    <a:pt x="31793" y="5777"/>
                  </a:lnTo>
                  <a:cubicBezTo>
                    <a:pt x="31584" y="5609"/>
                    <a:pt x="31333" y="5547"/>
                    <a:pt x="31071" y="5547"/>
                  </a:cubicBezTo>
                  <a:cubicBezTo>
                    <a:pt x="30810" y="5547"/>
                    <a:pt x="30537" y="5609"/>
                    <a:pt x="30286" y="5693"/>
                  </a:cubicBezTo>
                  <a:cubicBezTo>
                    <a:pt x="30057" y="5785"/>
                    <a:pt x="29827" y="5852"/>
                    <a:pt x="29625" y="5852"/>
                  </a:cubicBezTo>
                  <a:cubicBezTo>
                    <a:pt x="29459" y="5852"/>
                    <a:pt x="29311" y="5807"/>
                    <a:pt x="29198" y="5693"/>
                  </a:cubicBezTo>
                  <a:cubicBezTo>
                    <a:pt x="28863" y="5358"/>
                    <a:pt x="29030" y="4856"/>
                    <a:pt x="29282" y="4354"/>
                  </a:cubicBezTo>
                  <a:cubicBezTo>
                    <a:pt x="29449" y="3935"/>
                    <a:pt x="29700" y="3516"/>
                    <a:pt x="29700" y="3098"/>
                  </a:cubicBezTo>
                  <a:cubicBezTo>
                    <a:pt x="29784" y="2344"/>
                    <a:pt x="28361" y="2009"/>
                    <a:pt x="27691" y="1758"/>
                  </a:cubicBezTo>
                  <a:cubicBezTo>
                    <a:pt x="27524" y="1675"/>
                    <a:pt x="27356" y="1675"/>
                    <a:pt x="27272" y="1591"/>
                  </a:cubicBezTo>
                  <a:cubicBezTo>
                    <a:pt x="27105" y="1591"/>
                    <a:pt x="26519" y="1675"/>
                    <a:pt x="26184" y="1758"/>
                  </a:cubicBezTo>
                  <a:cubicBezTo>
                    <a:pt x="25682" y="1842"/>
                    <a:pt x="25263" y="1926"/>
                    <a:pt x="24928" y="1926"/>
                  </a:cubicBezTo>
                  <a:cubicBezTo>
                    <a:pt x="24510" y="1842"/>
                    <a:pt x="24091" y="1423"/>
                    <a:pt x="23589" y="921"/>
                  </a:cubicBezTo>
                  <a:cubicBezTo>
                    <a:pt x="23170" y="503"/>
                    <a:pt x="22668" y="84"/>
                    <a:pt x="22500" y="0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9605;p39">
              <a:extLst>
                <a:ext uri="{FF2B5EF4-FFF2-40B4-BE49-F238E27FC236}">
                  <a16:creationId xmlns:a16="http://schemas.microsoft.com/office/drawing/2014/main" id="{27A57766-B286-2BA6-B15C-B23B4378975D}"/>
                </a:ext>
              </a:extLst>
            </p:cNvPr>
            <p:cNvSpPr/>
            <p:nvPr/>
          </p:nvSpPr>
          <p:spPr>
            <a:xfrm>
              <a:off x="4226452" y="2573918"/>
              <a:ext cx="650259" cy="573459"/>
            </a:xfrm>
            <a:custGeom>
              <a:avLst/>
              <a:gdLst/>
              <a:ahLst/>
              <a:cxnLst/>
              <a:rect l="l" t="t" r="r" b="b"/>
              <a:pathLst>
                <a:path w="37339" h="32929" extrusionOk="0">
                  <a:moveTo>
                    <a:pt x="5956" y="0"/>
                  </a:moveTo>
                  <a:cubicBezTo>
                    <a:pt x="5690" y="0"/>
                    <a:pt x="5252" y="375"/>
                    <a:pt x="5023" y="681"/>
                  </a:cubicBezTo>
                  <a:cubicBezTo>
                    <a:pt x="4856" y="764"/>
                    <a:pt x="4688" y="932"/>
                    <a:pt x="4605" y="1016"/>
                  </a:cubicBezTo>
                  <a:cubicBezTo>
                    <a:pt x="4353" y="1183"/>
                    <a:pt x="4605" y="2104"/>
                    <a:pt x="4688" y="2690"/>
                  </a:cubicBezTo>
                  <a:cubicBezTo>
                    <a:pt x="4772" y="3025"/>
                    <a:pt x="4856" y="3360"/>
                    <a:pt x="4856" y="3611"/>
                  </a:cubicBezTo>
                  <a:cubicBezTo>
                    <a:pt x="5023" y="4616"/>
                    <a:pt x="3181" y="5620"/>
                    <a:pt x="2512" y="5704"/>
                  </a:cubicBezTo>
                  <a:cubicBezTo>
                    <a:pt x="2261" y="5788"/>
                    <a:pt x="2093" y="5871"/>
                    <a:pt x="2177" y="6876"/>
                  </a:cubicBezTo>
                  <a:cubicBezTo>
                    <a:pt x="2177" y="7378"/>
                    <a:pt x="2093" y="7797"/>
                    <a:pt x="1842" y="8048"/>
                  </a:cubicBezTo>
                  <a:cubicBezTo>
                    <a:pt x="1591" y="8299"/>
                    <a:pt x="1172" y="8467"/>
                    <a:pt x="586" y="8467"/>
                  </a:cubicBezTo>
                  <a:cubicBezTo>
                    <a:pt x="419" y="8467"/>
                    <a:pt x="335" y="8550"/>
                    <a:pt x="251" y="8634"/>
                  </a:cubicBezTo>
                  <a:cubicBezTo>
                    <a:pt x="0" y="8885"/>
                    <a:pt x="84" y="9555"/>
                    <a:pt x="84" y="9806"/>
                  </a:cubicBezTo>
                  <a:cubicBezTo>
                    <a:pt x="84" y="9890"/>
                    <a:pt x="84" y="9890"/>
                    <a:pt x="84" y="9974"/>
                  </a:cubicBezTo>
                  <a:cubicBezTo>
                    <a:pt x="837" y="10392"/>
                    <a:pt x="1591" y="10811"/>
                    <a:pt x="2093" y="11313"/>
                  </a:cubicBezTo>
                  <a:cubicBezTo>
                    <a:pt x="3349" y="12653"/>
                    <a:pt x="3349" y="15164"/>
                    <a:pt x="4856" y="16001"/>
                  </a:cubicBezTo>
                  <a:cubicBezTo>
                    <a:pt x="6363" y="16839"/>
                    <a:pt x="6698" y="16420"/>
                    <a:pt x="7535" y="17174"/>
                  </a:cubicBezTo>
                  <a:cubicBezTo>
                    <a:pt x="8372" y="17927"/>
                    <a:pt x="10130" y="19099"/>
                    <a:pt x="10549" y="20606"/>
                  </a:cubicBezTo>
                  <a:cubicBezTo>
                    <a:pt x="10967" y="22113"/>
                    <a:pt x="10549" y="22364"/>
                    <a:pt x="11386" y="22699"/>
                  </a:cubicBezTo>
                  <a:cubicBezTo>
                    <a:pt x="12307" y="23118"/>
                    <a:pt x="14902" y="25462"/>
                    <a:pt x="15404" y="26299"/>
                  </a:cubicBezTo>
                  <a:cubicBezTo>
                    <a:pt x="15990" y="27220"/>
                    <a:pt x="16074" y="27973"/>
                    <a:pt x="17246" y="28308"/>
                  </a:cubicBezTo>
                  <a:cubicBezTo>
                    <a:pt x="18335" y="28559"/>
                    <a:pt x="20260" y="28727"/>
                    <a:pt x="20679" y="29397"/>
                  </a:cubicBezTo>
                  <a:cubicBezTo>
                    <a:pt x="21181" y="30066"/>
                    <a:pt x="21935" y="30401"/>
                    <a:pt x="22269" y="31322"/>
                  </a:cubicBezTo>
                  <a:cubicBezTo>
                    <a:pt x="22613" y="32079"/>
                    <a:pt x="22618" y="32665"/>
                    <a:pt x="23119" y="32665"/>
                  </a:cubicBezTo>
                  <a:cubicBezTo>
                    <a:pt x="23228" y="32665"/>
                    <a:pt x="23361" y="32638"/>
                    <a:pt x="23525" y="32578"/>
                  </a:cubicBezTo>
                  <a:cubicBezTo>
                    <a:pt x="24363" y="32349"/>
                    <a:pt x="25409" y="31289"/>
                    <a:pt x="26474" y="31289"/>
                  </a:cubicBezTo>
                  <a:cubicBezTo>
                    <a:pt x="26579" y="31289"/>
                    <a:pt x="26685" y="31299"/>
                    <a:pt x="26790" y="31322"/>
                  </a:cubicBezTo>
                  <a:cubicBezTo>
                    <a:pt x="27962" y="31573"/>
                    <a:pt x="28800" y="32829"/>
                    <a:pt x="29804" y="32913"/>
                  </a:cubicBezTo>
                  <a:cubicBezTo>
                    <a:pt x="29867" y="32923"/>
                    <a:pt x="29928" y="32928"/>
                    <a:pt x="29987" y="32928"/>
                  </a:cubicBezTo>
                  <a:cubicBezTo>
                    <a:pt x="30804" y="32928"/>
                    <a:pt x="31222" y="31976"/>
                    <a:pt x="31912" y="31976"/>
                  </a:cubicBezTo>
                  <a:cubicBezTo>
                    <a:pt x="31961" y="31976"/>
                    <a:pt x="32012" y="31981"/>
                    <a:pt x="32065" y="31992"/>
                  </a:cubicBezTo>
                  <a:cubicBezTo>
                    <a:pt x="32483" y="31992"/>
                    <a:pt x="32902" y="32243"/>
                    <a:pt x="33320" y="32578"/>
                  </a:cubicBezTo>
                  <a:cubicBezTo>
                    <a:pt x="33404" y="32578"/>
                    <a:pt x="34995" y="31573"/>
                    <a:pt x="35162" y="30569"/>
                  </a:cubicBezTo>
                  <a:cubicBezTo>
                    <a:pt x="35330" y="29229"/>
                    <a:pt x="35832" y="28141"/>
                    <a:pt x="36502" y="27722"/>
                  </a:cubicBezTo>
                  <a:cubicBezTo>
                    <a:pt x="36669" y="27555"/>
                    <a:pt x="36837" y="27555"/>
                    <a:pt x="36920" y="27555"/>
                  </a:cubicBezTo>
                  <a:cubicBezTo>
                    <a:pt x="37088" y="27220"/>
                    <a:pt x="37339" y="26215"/>
                    <a:pt x="37172" y="25545"/>
                  </a:cubicBezTo>
                  <a:lnTo>
                    <a:pt x="37004" y="25211"/>
                  </a:lnTo>
                  <a:cubicBezTo>
                    <a:pt x="36837" y="24625"/>
                    <a:pt x="36669" y="24039"/>
                    <a:pt x="36837" y="23536"/>
                  </a:cubicBezTo>
                  <a:cubicBezTo>
                    <a:pt x="36585" y="23201"/>
                    <a:pt x="36167" y="22950"/>
                    <a:pt x="35665" y="22783"/>
                  </a:cubicBezTo>
                  <a:cubicBezTo>
                    <a:pt x="35497" y="22699"/>
                    <a:pt x="35330" y="22615"/>
                    <a:pt x="35162" y="22532"/>
                  </a:cubicBezTo>
                  <a:cubicBezTo>
                    <a:pt x="34911" y="22364"/>
                    <a:pt x="34660" y="22280"/>
                    <a:pt x="34409" y="22197"/>
                  </a:cubicBezTo>
                  <a:cubicBezTo>
                    <a:pt x="33906" y="21946"/>
                    <a:pt x="33404" y="21778"/>
                    <a:pt x="33153" y="21443"/>
                  </a:cubicBezTo>
                  <a:cubicBezTo>
                    <a:pt x="33069" y="21276"/>
                    <a:pt x="32818" y="21108"/>
                    <a:pt x="32567" y="21108"/>
                  </a:cubicBezTo>
                  <a:cubicBezTo>
                    <a:pt x="32511" y="21080"/>
                    <a:pt x="32437" y="21062"/>
                    <a:pt x="32347" y="21062"/>
                  </a:cubicBezTo>
                  <a:cubicBezTo>
                    <a:pt x="32167" y="21062"/>
                    <a:pt x="31925" y="21136"/>
                    <a:pt x="31646" y="21359"/>
                  </a:cubicBezTo>
                  <a:cubicBezTo>
                    <a:pt x="31238" y="21631"/>
                    <a:pt x="30928" y="21781"/>
                    <a:pt x="30637" y="21781"/>
                  </a:cubicBezTo>
                  <a:cubicBezTo>
                    <a:pt x="30390" y="21781"/>
                    <a:pt x="30157" y="21674"/>
                    <a:pt x="29888" y="21443"/>
                  </a:cubicBezTo>
                  <a:cubicBezTo>
                    <a:pt x="29386" y="21025"/>
                    <a:pt x="28883" y="20857"/>
                    <a:pt x="28381" y="20773"/>
                  </a:cubicBezTo>
                  <a:cubicBezTo>
                    <a:pt x="27544" y="20606"/>
                    <a:pt x="27628" y="19685"/>
                    <a:pt x="27628" y="19099"/>
                  </a:cubicBezTo>
                  <a:cubicBezTo>
                    <a:pt x="27711" y="18597"/>
                    <a:pt x="26121" y="17676"/>
                    <a:pt x="24614" y="17174"/>
                  </a:cubicBezTo>
                  <a:cubicBezTo>
                    <a:pt x="23274" y="16755"/>
                    <a:pt x="22604" y="16504"/>
                    <a:pt x="22604" y="15499"/>
                  </a:cubicBezTo>
                  <a:cubicBezTo>
                    <a:pt x="22604" y="14578"/>
                    <a:pt x="22939" y="14076"/>
                    <a:pt x="23860" y="13657"/>
                  </a:cubicBezTo>
                  <a:cubicBezTo>
                    <a:pt x="24016" y="13605"/>
                    <a:pt x="24172" y="13586"/>
                    <a:pt x="24327" y="13586"/>
                  </a:cubicBezTo>
                  <a:cubicBezTo>
                    <a:pt x="24674" y="13586"/>
                    <a:pt x="25021" y="13683"/>
                    <a:pt x="25367" y="13741"/>
                  </a:cubicBezTo>
                  <a:cubicBezTo>
                    <a:pt x="25726" y="13875"/>
                    <a:pt x="26012" y="13962"/>
                    <a:pt x="26239" y="13962"/>
                  </a:cubicBezTo>
                  <a:cubicBezTo>
                    <a:pt x="26437" y="13962"/>
                    <a:pt x="26590" y="13897"/>
                    <a:pt x="26707" y="13741"/>
                  </a:cubicBezTo>
                  <a:cubicBezTo>
                    <a:pt x="27041" y="13322"/>
                    <a:pt x="26707" y="12820"/>
                    <a:pt x="26121" y="12150"/>
                  </a:cubicBezTo>
                  <a:cubicBezTo>
                    <a:pt x="25869" y="11815"/>
                    <a:pt x="25618" y="11481"/>
                    <a:pt x="25535" y="11229"/>
                  </a:cubicBezTo>
                  <a:cubicBezTo>
                    <a:pt x="25535" y="10978"/>
                    <a:pt x="25367" y="10811"/>
                    <a:pt x="25283" y="10643"/>
                  </a:cubicBezTo>
                  <a:cubicBezTo>
                    <a:pt x="25116" y="10392"/>
                    <a:pt x="24865" y="10141"/>
                    <a:pt x="24948" y="9722"/>
                  </a:cubicBezTo>
                  <a:cubicBezTo>
                    <a:pt x="24948" y="9555"/>
                    <a:pt x="24781" y="9304"/>
                    <a:pt x="24614" y="9136"/>
                  </a:cubicBezTo>
                  <a:cubicBezTo>
                    <a:pt x="24446" y="8885"/>
                    <a:pt x="24195" y="8634"/>
                    <a:pt x="24279" y="8299"/>
                  </a:cubicBezTo>
                  <a:cubicBezTo>
                    <a:pt x="24446" y="7797"/>
                    <a:pt x="24697" y="7127"/>
                    <a:pt x="24530" y="6625"/>
                  </a:cubicBezTo>
                  <a:cubicBezTo>
                    <a:pt x="24446" y="6457"/>
                    <a:pt x="24530" y="6290"/>
                    <a:pt x="24614" y="6123"/>
                  </a:cubicBezTo>
                  <a:cubicBezTo>
                    <a:pt x="24948" y="5704"/>
                    <a:pt x="25786" y="5369"/>
                    <a:pt x="26874" y="5369"/>
                  </a:cubicBezTo>
                  <a:cubicBezTo>
                    <a:pt x="27711" y="5369"/>
                    <a:pt x="27795" y="5118"/>
                    <a:pt x="27795" y="4783"/>
                  </a:cubicBezTo>
                  <a:cubicBezTo>
                    <a:pt x="27879" y="4616"/>
                    <a:pt x="27879" y="4448"/>
                    <a:pt x="27879" y="4364"/>
                  </a:cubicBezTo>
                  <a:cubicBezTo>
                    <a:pt x="28046" y="3946"/>
                    <a:pt x="27544" y="2941"/>
                    <a:pt x="26623" y="2606"/>
                  </a:cubicBezTo>
                  <a:cubicBezTo>
                    <a:pt x="26497" y="2564"/>
                    <a:pt x="26393" y="2544"/>
                    <a:pt x="26288" y="2544"/>
                  </a:cubicBezTo>
                  <a:cubicBezTo>
                    <a:pt x="26183" y="2544"/>
                    <a:pt x="26079" y="2564"/>
                    <a:pt x="25953" y="2606"/>
                  </a:cubicBezTo>
                  <a:cubicBezTo>
                    <a:pt x="25618" y="2857"/>
                    <a:pt x="25367" y="3444"/>
                    <a:pt x="25283" y="3695"/>
                  </a:cubicBezTo>
                  <a:cubicBezTo>
                    <a:pt x="25116" y="4364"/>
                    <a:pt x="23358" y="4699"/>
                    <a:pt x="22604" y="4783"/>
                  </a:cubicBezTo>
                  <a:cubicBezTo>
                    <a:pt x="21851" y="4867"/>
                    <a:pt x="20846" y="5285"/>
                    <a:pt x="20763" y="5788"/>
                  </a:cubicBezTo>
                  <a:cubicBezTo>
                    <a:pt x="20511" y="6457"/>
                    <a:pt x="19088" y="8132"/>
                    <a:pt x="18083" y="8299"/>
                  </a:cubicBezTo>
                  <a:cubicBezTo>
                    <a:pt x="17581" y="8383"/>
                    <a:pt x="17246" y="8718"/>
                    <a:pt x="16995" y="9053"/>
                  </a:cubicBezTo>
                  <a:cubicBezTo>
                    <a:pt x="16744" y="9304"/>
                    <a:pt x="16493" y="9639"/>
                    <a:pt x="16158" y="9806"/>
                  </a:cubicBezTo>
                  <a:cubicBezTo>
                    <a:pt x="15994" y="9902"/>
                    <a:pt x="15833" y="9944"/>
                    <a:pt x="15675" y="9944"/>
                  </a:cubicBezTo>
                  <a:cubicBezTo>
                    <a:pt x="14864" y="9944"/>
                    <a:pt x="14151" y="8833"/>
                    <a:pt x="13730" y="8132"/>
                  </a:cubicBezTo>
                  <a:cubicBezTo>
                    <a:pt x="13395" y="7629"/>
                    <a:pt x="13311" y="7629"/>
                    <a:pt x="12809" y="7546"/>
                  </a:cubicBezTo>
                  <a:cubicBezTo>
                    <a:pt x="12642" y="7546"/>
                    <a:pt x="12474" y="7546"/>
                    <a:pt x="12223" y="7462"/>
                  </a:cubicBezTo>
                  <a:cubicBezTo>
                    <a:pt x="11386" y="7295"/>
                    <a:pt x="11135" y="6290"/>
                    <a:pt x="10967" y="5369"/>
                  </a:cubicBezTo>
                  <a:cubicBezTo>
                    <a:pt x="10884" y="4950"/>
                    <a:pt x="10800" y="4616"/>
                    <a:pt x="10716" y="4364"/>
                  </a:cubicBezTo>
                  <a:cubicBezTo>
                    <a:pt x="10540" y="4071"/>
                    <a:pt x="10322" y="3736"/>
                    <a:pt x="9890" y="3736"/>
                  </a:cubicBezTo>
                  <a:cubicBezTo>
                    <a:pt x="9706" y="3736"/>
                    <a:pt x="9484" y="3796"/>
                    <a:pt x="9209" y="3946"/>
                  </a:cubicBezTo>
                  <a:cubicBezTo>
                    <a:pt x="8917" y="4055"/>
                    <a:pt x="8625" y="4117"/>
                    <a:pt x="8353" y="4117"/>
                  </a:cubicBezTo>
                  <a:cubicBezTo>
                    <a:pt x="8003" y="4117"/>
                    <a:pt x="7687" y="4014"/>
                    <a:pt x="7451" y="3778"/>
                  </a:cubicBezTo>
                  <a:cubicBezTo>
                    <a:pt x="7200" y="3527"/>
                    <a:pt x="6865" y="3109"/>
                    <a:pt x="6865" y="2606"/>
                  </a:cubicBezTo>
                  <a:cubicBezTo>
                    <a:pt x="6865" y="2355"/>
                    <a:pt x="7033" y="2104"/>
                    <a:pt x="7200" y="1937"/>
                  </a:cubicBezTo>
                  <a:cubicBezTo>
                    <a:pt x="7451" y="1685"/>
                    <a:pt x="6781" y="848"/>
                    <a:pt x="6446" y="346"/>
                  </a:cubicBezTo>
                  <a:cubicBezTo>
                    <a:pt x="6363" y="262"/>
                    <a:pt x="6279" y="178"/>
                    <a:pt x="6195" y="95"/>
                  </a:cubicBezTo>
                  <a:cubicBezTo>
                    <a:pt x="6112" y="11"/>
                    <a:pt x="6112" y="11"/>
                    <a:pt x="6028" y="11"/>
                  </a:cubicBezTo>
                  <a:cubicBezTo>
                    <a:pt x="6006" y="4"/>
                    <a:pt x="5982" y="0"/>
                    <a:pt x="5956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9606;p39">
              <a:extLst>
                <a:ext uri="{FF2B5EF4-FFF2-40B4-BE49-F238E27FC236}">
                  <a16:creationId xmlns:a16="http://schemas.microsoft.com/office/drawing/2014/main" id="{29484ADA-3A30-6BAB-7C71-54CBF5A41143}"/>
                </a:ext>
              </a:extLst>
            </p:cNvPr>
            <p:cNvSpPr/>
            <p:nvPr/>
          </p:nvSpPr>
          <p:spPr>
            <a:xfrm>
              <a:off x="3805124" y="1996391"/>
              <a:ext cx="631311" cy="746895"/>
            </a:xfrm>
            <a:custGeom>
              <a:avLst/>
              <a:gdLst/>
              <a:ahLst/>
              <a:cxnLst/>
              <a:rect l="l" t="t" r="r" b="b"/>
              <a:pathLst>
                <a:path w="36251" h="42888" extrusionOk="0">
                  <a:moveTo>
                    <a:pt x="2110" y="1"/>
                  </a:moveTo>
                  <a:cubicBezTo>
                    <a:pt x="2049" y="1"/>
                    <a:pt x="1987" y="8"/>
                    <a:pt x="1926" y="23"/>
                  </a:cubicBezTo>
                  <a:cubicBezTo>
                    <a:pt x="1758" y="107"/>
                    <a:pt x="1591" y="274"/>
                    <a:pt x="1423" y="525"/>
                  </a:cubicBezTo>
                  <a:cubicBezTo>
                    <a:pt x="1089" y="1195"/>
                    <a:pt x="419" y="1781"/>
                    <a:pt x="0" y="2116"/>
                  </a:cubicBezTo>
                  <a:cubicBezTo>
                    <a:pt x="921" y="2870"/>
                    <a:pt x="1591" y="3623"/>
                    <a:pt x="1675" y="4125"/>
                  </a:cubicBezTo>
                  <a:cubicBezTo>
                    <a:pt x="1758" y="4209"/>
                    <a:pt x="1758" y="4376"/>
                    <a:pt x="1758" y="4544"/>
                  </a:cubicBezTo>
                  <a:cubicBezTo>
                    <a:pt x="1926" y="5214"/>
                    <a:pt x="2093" y="5800"/>
                    <a:pt x="2428" y="5800"/>
                  </a:cubicBezTo>
                  <a:cubicBezTo>
                    <a:pt x="3265" y="5800"/>
                    <a:pt x="3600" y="6302"/>
                    <a:pt x="3935" y="6804"/>
                  </a:cubicBezTo>
                  <a:lnTo>
                    <a:pt x="4019" y="6972"/>
                  </a:lnTo>
                  <a:cubicBezTo>
                    <a:pt x="4354" y="7558"/>
                    <a:pt x="4688" y="8144"/>
                    <a:pt x="4437" y="8897"/>
                  </a:cubicBezTo>
                  <a:cubicBezTo>
                    <a:pt x="5693" y="9651"/>
                    <a:pt x="7116" y="12079"/>
                    <a:pt x="7200" y="14674"/>
                  </a:cubicBezTo>
                  <a:cubicBezTo>
                    <a:pt x="7367" y="17688"/>
                    <a:pt x="7535" y="19948"/>
                    <a:pt x="8958" y="21706"/>
                  </a:cubicBezTo>
                  <a:cubicBezTo>
                    <a:pt x="10381" y="23465"/>
                    <a:pt x="10967" y="27902"/>
                    <a:pt x="10549" y="29157"/>
                  </a:cubicBezTo>
                  <a:cubicBezTo>
                    <a:pt x="10163" y="30314"/>
                    <a:pt x="9849" y="31186"/>
                    <a:pt x="10521" y="31186"/>
                  </a:cubicBezTo>
                  <a:cubicBezTo>
                    <a:pt x="10578" y="31186"/>
                    <a:pt x="10643" y="31180"/>
                    <a:pt x="10716" y="31167"/>
                  </a:cubicBezTo>
                  <a:cubicBezTo>
                    <a:pt x="11046" y="31137"/>
                    <a:pt x="11504" y="31085"/>
                    <a:pt x="11967" y="31085"/>
                  </a:cubicBezTo>
                  <a:cubicBezTo>
                    <a:pt x="12800" y="31085"/>
                    <a:pt x="13653" y="31251"/>
                    <a:pt x="13814" y="32004"/>
                  </a:cubicBezTo>
                  <a:cubicBezTo>
                    <a:pt x="14065" y="33176"/>
                    <a:pt x="13730" y="34097"/>
                    <a:pt x="14819" y="34516"/>
                  </a:cubicBezTo>
                  <a:cubicBezTo>
                    <a:pt x="15907" y="34934"/>
                    <a:pt x="16577" y="34934"/>
                    <a:pt x="17079" y="36022"/>
                  </a:cubicBezTo>
                  <a:cubicBezTo>
                    <a:pt x="17665" y="37111"/>
                    <a:pt x="18167" y="37529"/>
                    <a:pt x="18837" y="38283"/>
                  </a:cubicBezTo>
                  <a:cubicBezTo>
                    <a:pt x="19423" y="39036"/>
                    <a:pt x="20428" y="40794"/>
                    <a:pt x="19507" y="41213"/>
                  </a:cubicBezTo>
                  <a:cubicBezTo>
                    <a:pt x="18670" y="41548"/>
                    <a:pt x="18084" y="42218"/>
                    <a:pt x="18837" y="42553"/>
                  </a:cubicBezTo>
                  <a:cubicBezTo>
                    <a:pt x="18995" y="42623"/>
                    <a:pt x="19124" y="42653"/>
                    <a:pt x="19236" y="42653"/>
                  </a:cubicBezTo>
                  <a:cubicBezTo>
                    <a:pt x="19659" y="42653"/>
                    <a:pt x="19850" y="42231"/>
                    <a:pt x="20511" y="41967"/>
                  </a:cubicBezTo>
                  <a:cubicBezTo>
                    <a:pt x="20574" y="41942"/>
                    <a:pt x="20661" y="41930"/>
                    <a:pt x="20768" y="41930"/>
                  </a:cubicBezTo>
                  <a:cubicBezTo>
                    <a:pt x="21378" y="41930"/>
                    <a:pt x="22649" y="42318"/>
                    <a:pt x="23860" y="42887"/>
                  </a:cubicBezTo>
                  <a:cubicBezTo>
                    <a:pt x="23776" y="42553"/>
                    <a:pt x="23776" y="41883"/>
                    <a:pt x="24111" y="41548"/>
                  </a:cubicBezTo>
                  <a:cubicBezTo>
                    <a:pt x="24279" y="41297"/>
                    <a:pt x="24530" y="41213"/>
                    <a:pt x="24781" y="41213"/>
                  </a:cubicBezTo>
                  <a:cubicBezTo>
                    <a:pt x="25283" y="41213"/>
                    <a:pt x="25535" y="41129"/>
                    <a:pt x="25702" y="40878"/>
                  </a:cubicBezTo>
                  <a:cubicBezTo>
                    <a:pt x="25869" y="40711"/>
                    <a:pt x="25953" y="40460"/>
                    <a:pt x="25869" y="40041"/>
                  </a:cubicBezTo>
                  <a:cubicBezTo>
                    <a:pt x="25869" y="39288"/>
                    <a:pt x="25869" y="38618"/>
                    <a:pt x="26623" y="38450"/>
                  </a:cubicBezTo>
                  <a:cubicBezTo>
                    <a:pt x="27125" y="38367"/>
                    <a:pt x="28716" y="37446"/>
                    <a:pt x="28632" y="36860"/>
                  </a:cubicBezTo>
                  <a:cubicBezTo>
                    <a:pt x="28632" y="36609"/>
                    <a:pt x="28548" y="36274"/>
                    <a:pt x="28465" y="35939"/>
                  </a:cubicBezTo>
                  <a:cubicBezTo>
                    <a:pt x="28297" y="35018"/>
                    <a:pt x="28046" y="34097"/>
                    <a:pt x="28548" y="33762"/>
                  </a:cubicBezTo>
                  <a:cubicBezTo>
                    <a:pt x="28632" y="33762"/>
                    <a:pt x="28716" y="33595"/>
                    <a:pt x="28883" y="33511"/>
                  </a:cubicBezTo>
                  <a:cubicBezTo>
                    <a:pt x="29302" y="33092"/>
                    <a:pt x="29804" y="32674"/>
                    <a:pt x="30307" y="32674"/>
                  </a:cubicBezTo>
                  <a:cubicBezTo>
                    <a:pt x="30474" y="32757"/>
                    <a:pt x="30641" y="32841"/>
                    <a:pt x="30725" y="33009"/>
                  </a:cubicBezTo>
                  <a:cubicBezTo>
                    <a:pt x="30976" y="32590"/>
                    <a:pt x="30976" y="31837"/>
                    <a:pt x="30893" y="31418"/>
                  </a:cubicBezTo>
                  <a:cubicBezTo>
                    <a:pt x="30725" y="30999"/>
                    <a:pt x="30893" y="30748"/>
                    <a:pt x="31060" y="30413"/>
                  </a:cubicBezTo>
                  <a:cubicBezTo>
                    <a:pt x="31144" y="30246"/>
                    <a:pt x="31311" y="29995"/>
                    <a:pt x="31311" y="29660"/>
                  </a:cubicBezTo>
                  <a:cubicBezTo>
                    <a:pt x="31311" y="29241"/>
                    <a:pt x="31144" y="29074"/>
                    <a:pt x="30976" y="28739"/>
                  </a:cubicBezTo>
                  <a:cubicBezTo>
                    <a:pt x="30809" y="28488"/>
                    <a:pt x="30641" y="28237"/>
                    <a:pt x="30641" y="27902"/>
                  </a:cubicBezTo>
                  <a:cubicBezTo>
                    <a:pt x="30558" y="27483"/>
                    <a:pt x="30976" y="27064"/>
                    <a:pt x="31479" y="26730"/>
                  </a:cubicBezTo>
                  <a:cubicBezTo>
                    <a:pt x="31814" y="26395"/>
                    <a:pt x="32148" y="26060"/>
                    <a:pt x="32316" y="25725"/>
                  </a:cubicBezTo>
                  <a:cubicBezTo>
                    <a:pt x="32567" y="25139"/>
                    <a:pt x="33404" y="24888"/>
                    <a:pt x="34158" y="24637"/>
                  </a:cubicBezTo>
                  <a:cubicBezTo>
                    <a:pt x="34576" y="24553"/>
                    <a:pt x="34995" y="24469"/>
                    <a:pt x="35246" y="24302"/>
                  </a:cubicBezTo>
                  <a:cubicBezTo>
                    <a:pt x="35246" y="24051"/>
                    <a:pt x="34576" y="23548"/>
                    <a:pt x="34158" y="23297"/>
                  </a:cubicBezTo>
                  <a:cubicBezTo>
                    <a:pt x="33739" y="23046"/>
                    <a:pt x="33321" y="22711"/>
                    <a:pt x="33069" y="22376"/>
                  </a:cubicBezTo>
                  <a:cubicBezTo>
                    <a:pt x="32567" y="21874"/>
                    <a:pt x="32986" y="21288"/>
                    <a:pt x="33237" y="20869"/>
                  </a:cubicBezTo>
                  <a:cubicBezTo>
                    <a:pt x="33404" y="20618"/>
                    <a:pt x="33655" y="20367"/>
                    <a:pt x="33572" y="20199"/>
                  </a:cubicBezTo>
                  <a:cubicBezTo>
                    <a:pt x="33321" y="19697"/>
                    <a:pt x="33739" y="19279"/>
                    <a:pt x="34241" y="18860"/>
                  </a:cubicBezTo>
                  <a:cubicBezTo>
                    <a:pt x="34409" y="18609"/>
                    <a:pt x="34660" y="18358"/>
                    <a:pt x="34827" y="18106"/>
                  </a:cubicBezTo>
                  <a:cubicBezTo>
                    <a:pt x="34995" y="17939"/>
                    <a:pt x="35162" y="17772"/>
                    <a:pt x="35330" y="17688"/>
                  </a:cubicBezTo>
                  <a:cubicBezTo>
                    <a:pt x="35162" y="17102"/>
                    <a:pt x="35497" y="16432"/>
                    <a:pt x="35832" y="15762"/>
                  </a:cubicBezTo>
                  <a:cubicBezTo>
                    <a:pt x="36000" y="15427"/>
                    <a:pt x="36251" y="15009"/>
                    <a:pt x="36251" y="14925"/>
                  </a:cubicBezTo>
                  <a:cubicBezTo>
                    <a:pt x="36226" y="14901"/>
                    <a:pt x="36187" y="14890"/>
                    <a:pt x="36140" y="14890"/>
                  </a:cubicBezTo>
                  <a:cubicBezTo>
                    <a:pt x="36027" y="14890"/>
                    <a:pt x="35867" y="14950"/>
                    <a:pt x="35748" y="15009"/>
                  </a:cubicBezTo>
                  <a:cubicBezTo>
                    <a:pt x="35515" y="15125"/>
                    <a:pt x="35160" y="15283"/>
                    <a:pt x="34740" y="15283"/>
                  </a:cubicBezTo>
                  <a:cubicBezTo>
                    <a:pt x="34557" y="15283"/>
                    <a:pt x="34361" y="15253"/>
                    <a:pt x="34158" y="15176"/>
                  </a:cubicBezTo>
                  <a:cubicBezTo>
                    <a:pt x="33990" y="15093"/>
                    <a:pt x="33823" y="15009"/>
                    <a:pt x="33739" y="14841"/>
                  </a:cubicBezTo>
                  <a:cubicBezTo>
                    <a:pt x="33488" y="14841"/>
                    <a:pt x="32902" y="14925"/>
                    <a:pt x="32483" y="14925"/>
                  </a:cubicBezTo>
                  <a:lnTo>
                    <a:pt x="31897" y="14925"/>
                  </a:lnTo>
                  <a:cubicBezTo>
                    <a:pt x="31646" y="14841"/>
                    <a:pt x="31395" y="14674"/>
                    <a:pt x="31228" y="14507"/>
                  </a:cubicBezTo>
                  <a:cubicBezTo>
                    <a:pt x="30893" y="14172"/>
                    <a:pt x="30558" y="13921"/>
                    <a:pt x="29972" y="13921"/>
                  </a:cubicBezTo>
                  <a:cubicBezTo>
                    <a:pt x="29932" y="13924"/>
                    <a:pt x="29893" y="13926"/>
                    <a:pt x="29855" y="13926"/>
                  </a:cubicBezTo>
                  <a:cubicBezTo>
                    <a:pt x="29001" y="13926"/>
                    <a:pt x="28447" y="13055"/>
                    <a:pt x="28046" y="12414"/>
                  </a:cubicBezTo>
                  <a:cubicBezTo>
                    <a:pt x="27962" y="12246"/>
                    <a:pt x="27879" y="12162"/>
                    <a:pt x="27795" y="11995"/>
                  </a:cubicBezTo>
                  <a:cubicBezTo>
                    <a:pt x="27293" y="11409"/>
                    <a:pt x="26790" y="9902"/>
                    <a:pt x="27544" y="9232"/>
                  </a:cubicBezTo>
                  <a:cubicBezTo>
                    <a:pt x="28130" y="8730"/>
                    <a:pt x="28465" y="7976"/>
                    <a:pt x="28381" y="7809"/>
                  </a:cubicBezTo>
                  <a:cubicBezTo>
                    <a:pt x="28214" y="7809"/>
                    <a:pt x="27125" y="7558"/>
                    <a:pt x="26790" y="6888"/>
                  </a:cubicBezTo>
                  <a:cubicBezTo>
                    <a:pt x="26707" y="6888"/>
                    <a:pt x="26707" y="6888"/>
                    <a:pt x="26372" y="6972"/>
                  </a:cubicBezTo>
                  <a:cubicBezTo>
                    <a:pt x="26121" y="7139"/>
                    <a:pt x="25869" y="7223"/>
                    <a:pt x="25618" y="7223"/>
                  </a:cubicBezTo>
                  <a:cubicBezTo>
                    <a:pt x="25200" y="7223"/>
                    <a:pt x="24949" y="6888"/>
                    <a:pt x="24697" y="6553"/>
                  </a:cubicBezTo>
                  <a:cubicBezTo>
                    <a:pt x="24363" y="6218"/>
                    <a:pt x="24028" y="5883"/>
                    <a:pt x="23609" y="5800"/>
                  </a:cubicBezTo>
                  <a:cubicBezTo>
                    <a:pt x="23190" y="5800"/>
                    <a:pt x="22604" y="6218"/>
                    <a:pt x="21935" y="6721"/>
                  </a:cubicBezTo>
                  <a:cubicBezTo>
                    <a:pt x="21349" y="7139"/>
                    <a:pt x="20679" y="7725"/>
                    <a:pt x="19925" y="7976"/>
                  </a:cubicBezTo>
                  <a:cubicBezTo>
                    <a:pt x="19430" y="8189"/>
                    <a:pt x="19069" y="8266"/>
                    <a:pt x="18786" y="8266"/>
                  </a:cubicBezTo>
                  <a:cubicBezTo>
                    <a:pt x="18399" y="8266"/>
                    <a:pt x="18158" y="8121"/>
                    <a:pt x="17916" y="7976"/>
                  </a:cubicBezTo>
                  <a:cubicBezTo>
                    <a:pt x="17832" y="7893"/>
                    <a:pt x="17832" y="7809"/>
                    <a:pt x="17749" y="7809"/>
                  </a:cubicBezTo>
                  <a:cubicBezTo>
                    <a:pt x="17665" y="7809"/>
                    <a:pt x="17498" y="7976"/>
                    <a:pt x="17414" y="8060"/>
                  </a:cubicBezTo>
                  <a:cubicBezTo>
                    <a:pt x="17163" y="8311"/>
                    <a:pt x="16744" y="8562"/>
                    <a:pt x="16242" y="8562"/>
                  </a:cubicBezTo>
                  <a:cubicBezTo>
                    <a:pt x="15656" y="8479"/>
                    <a:pt x="15153" y="7893"/>
                    <a:pt x="14651" y="7390"/>
                  </a:cubicBezTo>
                  <a:cubicBezTo>
                    <a:pt x="14484" y="7139"/>
                    <a:pt x="14232" y="6972"/>
                    <a:pt x="14065" y="6804"/>
                  </a:cubicBezTo>
                  <a:cubicBezTo>
                    <a:pt x="14035" y="6790"/>
                    <a:pt x="14003" y="6783"/>
                    <a:pt x="13968" y="6783"/>
                  </a:cubicBezTo>
                  <a:cubicBezTo>
                    <a:pt x="13806" y="6783"/>
                    <a:pt x="13587" y="6933"/>
                    <a:pt x="13312" y="7139"/>
                  </a:cubicBezTo>
                  <a:cubicBezTo>
                    <a:pt x="12977" y="7307"/>
                    <a:pt x="12558" y="7558"/>
                    <a:pt x="12139" y="7558"/>
                  </a:cubicBezTo>
                  <a:cubicBezTo>
                    <a:pt x="12117" y="7560"/>
                    <a:pt x="12095" y="7561"/>
                    <a:pt x="12073" y="7561"/>
                  </a:cubicBezTo>
                  <a:cubicBezTo>
                    <a:pt x="11106" y="7561"/>
                    <a:pt x="10465" y="5789"/>
                    <a:pt x="10465" y="5297"/>
                  </a:cubicBezTo>
                  <a:cubicBezTo>
                    <a:pt x="10381" y="5214"/>
                    <a:pt x="10130" y="5130"/>
                    <a:pt x="9963" y="5046"/>
                  </a:cubicBezTo>
                  <a:cubicBezTo>
                    <a:pt x="9628" y="4963"/>
                    <a:pt x="9209" y="4795"/>
                    <a:pt x="9126" y="4460"/>
                  </a:cubicBezTo>
                  <a:cubicBezTo>
                    <a:pt x="9084" y="4335"/>
                    <a:pt x="8895" y="4293"/>
                    <a:pt x="8644" y="4293"/>
                  </a:cubicBezTo>
                  <a:cubicBezTo>
                    <a:pt x="8393" y="4293"/>
                    <a:pt x="8079" y="4335"/>
                    <a:pt x="7786" y="4376"/>
                  </a:cubicBezTo>
                  <a:cubicBezTo>
                    <a:pt x="7702" y="4376"/>
                    <a:pt x="7535" y="4460"/>
                    <a:pt x="7451" y="4460"/>
                  </a:cubicBezTo>
                  <a:cubicBezTo>
                    <a:pt x="7402" y="4466"/>
                    <a:pt x="7356" y="4468"/>
                    <a:pt x="7311" y="4468"/>
                  </a:cubicBezTo>
                  <a:cubicBezTo>
                    <a:pt x="6665" y="4468"/>
                    <a:pt x="6425" y="3925"/>
                    <a:pt x="6112" y="3456"/>
                  </a:cubicBezTo>
                  <a:cubicBezTo>
                    <a:pt x="6028" y="3204"/>
                    <a:pt x="5861" y="3037"/>
                    <a:pt x="5693" y="2870"/>
                  </a:cubicBezTo>
                  <a:cubicBezTo>
                    <a:pt x="5526" y="2702"/>
                    <a:pt x="5274" y="2618"/>
                    <a:pt x="4940" y="2535"/>
                  </a:cubicBezTo>
                  <a:cubicBezTo>
                    <a:pt x="4521" y="2367"/>
                    <a:pt x="3851" y="2200"/>
                    <a:pt x="3768" y="1446"/>
                  </a:cubicBezTo>
                  <a:cubicBezTo>
                    <a:pt x="3600" y="777"/>
                    <a:pt x="3349" y="609"/>
                    <a:pt x="3014" y="358"/>
                  </a:cubicBezTo>
                  <a:cubicBezTo>
                    <a:pt x="2930" y="274"/>
                    <a:pt x="2847" y="274"/>
                    <a:pt x="2847" y="274"/>
                  </a:cubicBezTo>
                  <a:cubicBezTo>
                    <a:pt x="2642" y="138"/>
                    <a:pt x="2381" y="1"/>
                    <a:pt x="2110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9607;p39">
              <a:extLst>
                <a:ext uri="{FF2B5EF4-FFF2-40B4-BE49-F238E27FC236}">
                  <a16:creationId xmlns:a16="http://schemas.microsoft.com/office/drawing/2014/main" id="{69277C63-85A6-307B-9795-51A32A0B0816}"/>
                </a:ext>
              </a:extLst>
            </p:cNvPr>
            <p:cNvSpPr/>
            <p:nvPr/>
          </p:nvSpPr>
          <p:spPr>
            <a:xfrm>
              <a:off x="4458247" y="4161111"/>
              <a:ext cx="887991" cy="575670"/>
            </a:xfrm>
            <a:custGeom>
              <a:avLst/>
              <a:gdLst/>
              <a:ahLst/>
              <a:cxnLst/>
              <a:rect l="l" t="t" r="r" b="b"/>
              <a:pathLst>
                <a:path w="50990" h="33056" extrusionOk="0">
                  <a:moveTo>
                    <a:pt x="49838" y="1"/>
                  </a:moveTo>
                  <a:cubicBezTo>
                    <a:pt x="49717" y="1"/>
                    <a:pt x="49570" y="12"/>
                    <a:pt x="49395" y="36"/>
                  </a:cubicBezTo>
                  <a:cubicBezTo>
                    <a:pt x="48725" y="36"/>
                    <a:pt x="46800" y="1459"/>
                    <a:pt x="45879" y="1543"/>
                  </a:cubicBezTo>
                  <a:cubicBezTo>
                    <a:pt x="44958" y="1626"/>
                    <a:pt x="44204" y="1626"/>
                    <a:pt x="43702" y="2296"/>
                  </a:cubicBezTo>
                  <a:cubicBezTo>
                    <a:pt x="43177" y="2970"/>
                    <a:pt x="42653" y="3578"/>
                    <a:pt x="41828" y="3578"/>
                  </a:cubicBezTo>
                  <a:cubicBezTo>
                    <a:pt x="41732" y="3578"/>
                    <a:pt x="41631" y="3569"/>
                    <a:pt x="41525" y="3552"/>
                  </a:cubicBezTo>
                  <a:cubicBezTo>
                    <a:pt x="40576" y="3333"/>
                    <a:pt x="39627" y="2668"/>
                    <a:pt x="38789" y="2668"/>
                  </a:cubicBezTo>
                  <a:cubicBezTo>
                    <a:pt x="38666" y="2668"/>
                    <a:pt x="38546" y="2682"/>
                    <a:pt x="38428" y="2715"/>
                  </a:cubicBezTo>
                  <a:cubicBezTo>
                    <a:pt x="37507" y="2966"/>
                    <a:pt x="36167" y="3049"/>
                    <a:pt x="35414" y="4054"/>
                  </a:cubicBezTo>
                  <a:cubicBezTo>
                    <a:pt x="34577" y="5059"/>
                    <a:pt x="33488" y="5477"/>
                    <a:pt x="32232" y="5561"/>
                  </a:cubicBezTo>
                  <a:cubicBezTo>
                    <a:pt x="31254" y="5692"/>
                    <a:pt x="28346" y="5974"/>
                    <a:pt x="26633" y="5974"/>
                  </a:cubicBezTo>
                  <a:cubicBezTo>
                    <a:pt x="26147" y="5974"/>
                    <a:pt x="25757" y="5951"/>
                    <a:pt x="25535" y="5896"/>
                  </a:cubicBezTo>
                  <a:cubicBezTo>
                    <a:pt x="25470" y="5878"/>
                    <a:pt x="25398" y="5870"/>
                    <a:pt x="25319" y="5870"/>
                  </a:cubicBezTo>
                  <a:cubicBezTo>
                    <a:pt x="24323" y="5870"/>
                    <a:pt x="22254" y="7164"/>
                    <a:pt x="21180" y="7164"/>
                  </a:cubicBezTo>
                  <a:cubicBezTo>
                    <a:pt x="21121" y="7164"/>
                    <a:pt x="21066" y="7160"/>
                    <a:pt x="21014" y="7152"/>
                  </a:cubicBezTo>
                  <a:cubicBezTo>
                    <a:pt x="19942" y="7069"/>
                    <a:pt x="17732" y="4387"/>
                    <a:pt x="16786" y="4387"/>
                  </a:cubicBezTo>
                  <a:cubicBezTo>
                    <a:pt x="16772" y="4387"/>
                    <a:pt x="16758" y="4388"/>
                    <a:pt x="16744" y="4389"/>
                  </a:cubicBezTo>
                  <a:cubicBezTo>
                    <a:pt x="16646" y="4399"/>
                    <a:pt x="16546" y="4404"/>
                    <a:pt x="16446" y="4404"/>
                  </a:cubicBezTo>
                  <a:cubicBezTo>
                    <a:pt x="15698" y="4404"/>
                    <a:pt x="14947" y="4113"/>
                    <a:pt x="14651" y="3301"/>
                  </a:cubicBezTo>
                  <a:cubicBezTo>
                    <a:pt x="14420" y="2665"/>
                    <a:pt x="13949" y="2388"/>
                    <a:pt x="13542" y="2388"/>
                  </a:cubicBezTo>
                  <a:cubicBezTo>
                    <a:pt x="13360" y="2388"/>
                    <a:pt x="13190" y="2444"/>
                    <a:pt x="13061" y="2547"/>
                  </a:cubicBezTo>
                  <a:cubicBezTo>
                    <a:pt x="12669" y="2809"/>
                    <a:pt x="12072" y="3019"/>
                    <a:pt x="11590" y="3019"/>
                  </a:cubicBezTo>
                  <a:cubicBezTo>
                    <a:pt x="11455" y="3019"/>
                    <a:pt x="11329" y="3002"/>
                    <a:pt x="11219" y="2966"/>
                  </a:cubicBezTo>
                  <a:cubicBezTo>
                    <a:pt x="11195" y="2956"/>
                    <a:pt x="11172" y="2951"/>
                    <a:pt x="11149" y="2951"/>
                  </a:cubicBezTo>
                  <a:cubicBezTo>
                    <a:pt x="10591" y="2951"/>
                    <a:pt x="10057" y="5729"/>
                    <a:pt x="8289" y="5729"/>
                  </a:cubicBezTo>
                  <a:cubicBezTo>
                    <a:pt x="8255" y="5730"/>
                    <a:pt x="8222" y="5731"/>
                    <a:pt x="8190" y="5731"/>
                  </a:cubicBezTo>
                  <a:cubicBezTo>
                    <a:pt x="6435" y="5731"/>
                    <a:pt x="6098" y="3546"/>
                    <a:pt x="5359" y="3217"/>
                  </a:cubicBezTo>
                  <a:cubicBezTo>
                    <a:pt x="5280" y="3182"/>
                    <a:pt x="5208" y="3166"/>
                    <a:pt x="5141" y="3166"/>
                  </a:cubicBezTo>
                  <a:cubicBezTo>
                    <a:pt x="4566" y="3166"/>
                    <a:pt x="4376" y="4331"/>
                    <a:pt x="3852" y="4556"/>
                  </a:cubicBezTo>
                  <a:cubicBezTo>
                    <a:pt x="3182" y="4724"/>
                    <a:pt x="1340" y="5645"/>
                    <a:pt x="1089" y="6398"/>
                  </a:cubicBezTo>
                  <a:cubicBezTo>
                    <a:pt x="921" y="7152"/>
                    <a:pt x="754" y="9998"/>
                    <a:pt x="335" y="10417"/>
                  </a:cubicBezTo>
                  <a:cubicBezTo>
                    <a:pt x="0" y="10919"/>
                    <a:pt x="587" y="11673"/>
                    <a:pt x="754" y="12091"/>
                  </a:cubicBezTo>
                  <a:cubicBezTo>
                    <a:pt x="921" y="12594"/>
                    <a:pt x="1591" y="13347"/>
                    <a:pt x="2177" y="13431"/>
                  </a:cubicBezTo>
                  <a:cubicBezTo>
                    <a:pt x="2751" y="13513"/>
                    <a:pt x="3244" y="15359"/>
                    <a:pt x="4207" y="15359"/>
                  </a:cubicBezTo>
                  <a:cubicBezTo>
                    <a:pt x="4228" y="15359"/>
                    <a:pt x="4249" y="15358"/>
                    <a:pt x="4270" y="15356"/>
                  </a:cubicBezTo>
                  <a:cubicBezTo>
                    <a:pt x="5180" y="15286"/>
                    <a:pt x="5914" y="14982"/>
                    <a:pt x="6767" y="14982"/>
                  </a:cubicBezTo>
                  <a:cubicBezTo>
                    <a:pt x="6934" y="14982"/>
                    <a:pt x="7106" y="14994"/>
                    <a:pt x="7284" y="15021"/>
                  </a:cubicBezTo>
                  <a:cubicBezTo>
                    <a:pt x="8372" y="15189"/>
                    <a:pt x="8707" y="16612"/>
                    <a:pt x="9628" y="16612"/>
                  </a:cubicBezTo>
                  <a:cubicBezTo>
                    <a:pt x="10633" y="16612"/>
                    <a:pt x="12558" y="17366"/>
                    <a:pt x="12977" y="17868"/>
                  </a:cubicBezTo>
                  <a:cubicBezTo>
                    <a:pt x="13396" y="18454"/>
                    <a:pt x="14149" y="19375"/>
                    <a:pt x="14735" y="19459"/>
                  </a:cubicBezTo>
                  <a:cubicBezTo>
                    <a:pt x="15305" y="19540"/>
                    <a:pt x="15876" y="20969"/>
                    <a:pt x="17063" y="20969"/>
                  </a:cubicBezTo>
                  <a:cubicBezTo>
                    <a:pt x="17096" y="20969"/>
                    <a:pt x="17129" y="20968"/>
                    <a:pt x="17163" y="20965"/>
                  </a:cubicBezTo>
                  <a:cubicBezTo>
                    <a:pt x="17203" y="20963"/>
                    <a:pt x="17243" y="20961"/>
                    <a:pt x="17283" y="20961"/>
                  </a:cubicBezTo>
                  <a:cubicBezTo>
                    <a:pt x="18477" y="20961"/>
                    <a:pt x="19353" y="22151"/>
                    <a:pt x="19758" y="22556"/>
                  </a:cubicBezTo>
                  <a:cubicBezTo>
                    <a:pt x="20261" y="22975"/>
                    <a:pt x="21014" y="23561"/>
                    <a:pt x="21516" y="23561"/>
                  </a:cubicBezTo>
                  <a:cubicBezTo>
                    <a:pt x="21535" y="23558"/>
                    <a:pt x="21554" y="23556"/>
                    <a:pt x="21573" y="23556"/>
                  </a:cubicBezTo>
                  <a:cubicBezTo>
                    <a:pt x="22075" y="23556"/>
                    <a:pt x="22816" y="24569"/>
                    <a:pt x="23944" y="24649"/>
                  </a:cubicBezTo>
                  <a:cubicBezTo>
                    <a:pt x="24001" y="24653"/>
                    <a:pt x="24056" y="24655"/>
                    <a:pt x="24110" y="24655"/>
                  </a:cubicBezTo>
                  <a:cubicBezTo>
                    <a:pt x="24908" y="24655"/>
                    <a:pt x="25400" y="24236"/>
                    <a:pt x="26175" y="24236"/>
                  </a:cubicBezTo>
                  <a:cubicBezTo>
                    <a:pt x="26427" y="24236"/>
                    <a:pt x="26710" y="24281"/>
                    <a:pt x="27042" y="24398"/>
                  </a:cubicBezTo>
                  <a:cubicBezTo>
                    <a:pt x="28465" y="24900"/>
                    <a:pt x="30893" y="26240"/>
                    <a:pt x="32232" y="28584"/>
                  </a:cubicBezTo>
                  <a:cubicBezTo>
                    <a:pt x="33488" y="31012"/>
                    <a:pt x="33237" y="30761"/>
                    <a:pt x="34074" y="30928"/>
                  </a:cubicBezTo>
                  <a:cubicBezTo>
                    <a:pt x="34828" y="31096"/>
                    <a:pt x="36251" y="32100"/>
                    <a:pt x="37339" y="32184"/>
                  </a:cubicBezTo>
                  <a:cubicBezTo>
                    <a:pt x="38272" y="32184"/>
                    <a:pt x="38652" y="31999"/>
                    <a:pt x="39110" y="31999"/>
                  </a:cubicBezTo>
                  <a:cubicBezTo>
                    <a:pt x="39186" y="31999"/>
                    <a:pt x="39265" y="32004"/>
                    <a:pt x="39349" y="32016"/>
                  </a:cubicBezTo>
                  <a:cubicBezTo>
                    <a:pt x="39851" y="32016"/>
                    <a:pt x="40437" y="32602"/>
                    <a:pt x="40939" y="32602"/>
                  </a:cubicBezTo>
                  <a:cubicBezTo>
                    <a:pt x="41038" y="32583"/>
                    <a:pt x="41146" y="32572"/>
                    <a:pt x="41262" y="32572"/>
                  </a:cubicBezTo>
                  <a:cubicBezTo>
                    <a:pt x="41635" y="32572"/>
                    <a:pt x="42082" y="32682"/>
                    <a:pt x="42530" y="32937"/>
                  </a:cubicBezTo>
                  <a:cubicBezTo>
                    <a:pt x="42692" y="33018"/>
                    <a:pt x="42824" y="33055"/>
                    <a:pt x="42932" y="33055"/>
                  </a:cubicBezTo>
                  <a:cubicBezTo>
                    <a:pt x="43271" y="33055"/>
                    <a:pt x="43367" y="32692"/>
                    <a:pt x="43367" y="32184"/>
                  </a:cubicBezTo>
                  <a:cubicBezTo>
                    <a:pt x="43283" y="31514"/>
                    <a:pt x="42697" y="29589"/>
                    <a:pt x="43283" y="28919"/>
                  </a:cubicBezTo>
                  <a:cubicBezTo>
                    <a:pt x="43786" y="28249"/>
                    <a:pt x="45042" y="26491"/>
                    <a:pt x="45795" y="26240"/>
                  </a:cubicBezTo>
                  <a:cubicBezTo>
                    <a:pt x="46548" y="25989"/>
                    <a:pt x="46465" y="25486"/>
                    <a:pt x="46046" y="25319"/>
                  </a:cubicBezTo>
                  <a:cubicBezTo>
                    <a:pt x="45711" y="25151"/>
                    <a:pt x="45711" y="23812"/>
                    <a:pt x="45209" y="23812"/>
                  </a:cubicBezTo>
                  <a:cubicBezTo>
                    <a:pt x="44623" y="23812"/>
                    <a:pt x="44288" y="22556"/>
                    <a:pt x="44204" y="21970"/>
                  </a:cubicBezTo>
                  <a:cubicBezTo>
                    <a:pt x="44204" y="21468"/>
                    <a:pt x="45628" y="21217"/>
                    <a:pt x="44707" y="20547"/>
                  </a:cubicBezTo>
                  <a:cubicBezTo>
                    <a:pt x="43869" y="19877"/>
                    <a:pt x="42279" y="19710"/>
                    <a:pt x="42279" y="17952"/>
                  </a:cubicBezTo>
                  <a:cubicBezTo>
                    <a:pt x="42279" y="16277"/>
                    <a:pt x="44037" y="15189"/>
                    <a:pt x="43953" y="13598"/>
                  </a:cubicBezTo>
                  <a:cubicBezTo>
                    <a:pt x="43786" y="12091"/>
                    <a:pt x="44121" y="11087"/>
                    <a:pt x="45376" y="8994"/>
                  </a:cubicBezTo>
                  <a:cubicBezTo>
                    <a:pt x="46548" y="6984"/>
                    <a:pt x="48390" y="5226"/>
                    <a:pt x="48558" y="4222"/>
                  </a:cubicBezTo>
                  <a:cubicBezTo>
                    <a:pt x="48725" y="3217"/>
                    <a:pt x="48976" y="1710"/>
                    <a:pt x="49395" y="1375"/>
                  </a:cubicBezTo>
                  <a:cubicBezTo>
                    <a:pt x="49849" y="996"/>
                    <a:pt x="50989" y="1"/>
                    <a:pt x="49838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9608;p39">
              <a:extLst>
                <a:ext uri="{FF2B5EF4-FFF2-40B4-BE49-F238E27FC236}">
                  <a16:creationId xmlns:a16="http://schemas.microsoft.com/office/drawing/2014/main" id="{26987F29-FD0B-5E4F-B074-CCB03E3F0BD6}"/>
                </a:ext>
              </a:extLst>
            </p:cNvPr>
            <p:cNvSpPr/>
            <p:nvPr/>
          </p:nvSpPr>
          <p:spPr>
            <a:xfrm>
              <a:off x="3337144" y="3117349"/>
              <a:ext cx="437413" cy="818592"/>
            </a:xfrm>
            <a:custGeom>
              <a:avLst/>
              <a:gdLst/>
              <a:ahLst/>
              <a:cxnLst/>
              <a:rect l="l" t="t" r="r" b="b"/>
              <a:pathLst>
                <a:path w="25117" h="47005" extrusionOk="0">
                  <a:moveTo>
                    <a:pt x="16757" y="1"/>
                  </a:moveTo>
                  <a:cubicBezTo>
                    <a:pt x="15998" y="1"/>
                    <a:pt x="15410" y="2208"/>
                    <a:pt x="14233" y="2208"/>
                  </a:cubicBezTo>
                  <a:cubicBezTo>
                    <a:pt x="12893" y="2208"/>
                    <a:pt x="11219" y="4803"/>
                    <a:pt x="10716" y="5306"/>
                  </a:cubicBezTo>
                  <a:cubicBezTo>
                    <a:pt x="10214" y="5724"/>
                    <a:pt x="8707" y="6143"/>
                    <a:pt x="8288" y="6394"/>
                  </a:cubicBezTo>
                  <a:cubicBezTo>
                    <a:pt x="7805" y="6636"/>
                    <a:pt x="7321" y="7654"/>
                    <a:pt x="6089" y="7654"/>
                  </a:cubicBezTo>
                  <a:cubicBezTo>
                    <a:pt x="6042" y="7654"/>
                    <a:pt x="5994" y="7653"/>
                    <a:pt x="5944" y="7650"/>
                  </a:cubicBezTo>
                  <a:cubicBezTo>
                    <a:pt x="4521" y="7650"/>
                    <a:pt x="2596" y="7315"/>
                    <a:pt x="2428" y="6813"/>
                  </a:cubicBezTo>
                  <a:cubicBezTo>
                    <a:pt x="2344" y="6310"/>
                    <a:pt x="1591" y="5055"/>
                    <a:pt x="1089" y="5055"/>
                  </a:cubicBezTo>
                  <a:cubicBezTo>
                    <a:pt x="670" y="5055"/>
                    <a:pt x="1089" y="6980"/>
                    <a:pt x="503" y="7901"/>
                  </a:cubicBezTo>
                  <a:cubicBezTo>
                    <a:pt x="0" y="8738"/>
                    <a:pt x="921" y="10161"/>
                    <a:pt x="503" y="10999"/>
                  </a:cubicBezTo>
                  <a:cubicBezTo>
                    <a:pt x="84" y="11752"/>
                    <a:pt x="921" y="12171"/>
                    <a:pt x="1507" y="12171"/>
                  </a:cubicBezTo>
                  <a:cubicBezTo>
                    <a:pt x="2093" y="12171"/>
                    <a:pt x="2679" y="12924"/>
                    <a:pt x="3014" y="13845"/>
                  </a:cubicBezTo>
                  <a:cubicBezTo>
                    <a:pt x="3265" y="14766"/>
                    <a:pt x="3098" y="17026"/>
                    <a:pt x="3684" y="17529"/>
                  </a:cubicBezTo>
                  <a:cubicBezTo>
                    <a:pt x="4354" y="18031"/>
                    <a:pt x="4689" y="18533"/>
                    <a:pt x="4437" y="19705"/>
                  </a:cubicBezTo>
                  <a:cubicBezTo>
                    <a:pt x="4186" y="20794"/>
                    <a:pt x="4772" y="22552"/>
                    <a:pt x="4270" y="23054"/>
                  </a:cubicBezTo>
                  <a:cubicBezTo>
                    <a:pt x="3768" y="23557"/>
                    <a:pt x="3098" y="23724"/>
                    <a:pt x="3098" y="24896"/>
                  </a:cubicBezTo>
                  <a:cubicBezTo>
                    <a:pt x="3098" y="26152"/>
                    <a:pt x="3098" y="26403"/>
                    <a:pt x="3935" y="26403"/>
                  </a:cubicBezTo>
                  <a:cubicBezTo>
                    <a:pt x="4689" y="26403"/>
                    <a:pt x="5526" y="26654"/>
                    <a:pt x="5442" y="27491"/>
                  </a:cubicBezTo>
                  <a:cubicBezTo>
                    <a:pt x="5360" y="28308"/>
                    <a:pt x="5438" y="29922"/>
                    <a:pt x="4664" y="29922"/>
                  </a:cubicBezTo>
                  <a:cubicBezTo>
                    <a:pt x="4645" y="29922"/>
                    <a:pt x="4625" y="29921"/>
                    <a:pt x="4605" y="29919"/>
                  </a:cubicBezTo>
                  <a:cubicBezTo>
                    <a:pt x="4520" y="29911"/>
                    <a:pt x="4439" y="29907"/>
                    <a:pt x="4361" y="29907"/>
                  </a:cubicBezTo>
                  <a:cubicBezTo>
                    <a:pt x="3671" y="29907"/>
                    <a:pt x="3265" y="30238"/>
                    <a:pt x="3265" y="30840"/>
                  </a:cubicBezTo>
                  <a:cubicBezTo>
                    <a:pt x="3265" y="31594"/>
                    <a:pt x="3600" y="33184"/>
                    <a:pt x="3014" y="34105"/>
                  </a:cubicBezTo>
                  <a:cubicBezTo>
                    <a:pt x="2344" y="34942"/>
                    <a:pt x="2344" y="37287"/>
                    <a:pt x="2512" y="37956"/>
                  </a:cubicBezTo>
                  <a:cubicBezTo>
                    <a:pt x="2763" y="38542"/>
                    <a:pt x="1591" y="40049"/>
                    <a:pt x="2344" y="41054"/>
                  </a:cubicBezTo>
                  <a:cubicBezTo>
                    <a:pt x="3014" y="42059"/>
                    <a:pt x="4689" y="43482"/>
                    <a:pt x="4689" y="44403"/>
                  </a:cubicBezTo>
                  <a:cubicBezTo>
                    <a:pt x="4772" y="45240"/>
                    <a:pt x="4521" y="46998"/>
                    <a:pt x="5191" y="46998"/>
                  </a:cubicBezTo>
                  <a:cubicBezTo>
                    <a:pt x="5909" y="46918"/>
                    <a:pt x="6322" y="46155"/>
                    <a:pt x="6722" y="46155"/>
                  </a:cubicBezTo>
                  <a:cubicBezTo>
                    <a:pt x="6742" y="46155"/>
                    <a:pt x="6762" y="46157"/>
                    <a:pt x="6781" y="46161"/>
                  </a:cubicBezTo>
                  <a:cubicBezTo>
                    <a:pt x="7337" y="46320"/>
                    <a:pt x="7967" y="47005"/>
                    <a:pt x="8816" y="47005"/>
                  </a:cubicBezTo>
                  <a:cubicBezTo>
                    <a:pt x="8863" y="47005"/>
                    <a:pt x="8910" y="47002"/>
                    <a:pt x="8958" y="46998"/>
                  </a:cubicBezTo>
                  <a:cubicBezTo>
                    <a:pt x="9963" y="46831"/>
                    <a:pt x="11721" y="44905"/>
                    <a:pt x="11721" y="43984"/>
                  </a:cubicBezTo>
                  <a:cubicBezTo>
                    <a:pt x="11721" y="43147"/>
                    <a:pt x="11721" y="41975"/>
                    <a:pt x="11972" y="41556"/>
                  </a:cubicBezTo>
                  <a:cubicBezTo>
                    <a:pt x="12205" y="41168"/>
                    <a:pt x="11790" y="39771"/>
                    <a:pt x="12263" y="39771"/>
                  </a:cubicBezTo>
                  <a:cubicBezTo>
                    <a:pt x="12300" y="39771"/>
                    <a:pt x="12342" y="39780"/>
                    <a:pt x="12391" y="39798"/>
                  </a:cubicBezTo>
                  <a:cubicBezTo>
                    <a:pt x="13005" y="39935"/>
                    <a:pt x="13452" y="40683"/>
                    <a:pt x="14141" y="40683"/>
                  </a:cubicBezTo>
                  <a:cubicBezTo>
                    <a:pt x="14297" y="40683"/>
                    <a:pt x="14465" y="40645"/>
                    <a:pt x="14651" y="40552"/>
                  </a:cubicBezTo>
                  <a:cubicBezTo>
                    <a:pt x="14731" y="40518"/>
                    <a:pt x="14815" y="40503"/>
                    <a:pt x="14902" y="40503"/>
                  </a:cubicBezTo>
                  <a:cubicBezTo>
                    <a:pt x="15918" y="40503"/>
                    <a:pt x="17423" y="42561"/>
                    <a:pt x="18502" y="42561"/>
                  </a:cubicBezTo>
                  <a:cubicBezTo>
                    <a:pt x="19674" y="42477"/>
                    <a:pt x="20344" y="41473"/>
                    <a:pt x="20428" y="40468"/>
                  </a:cubicBezTo>
                  <a:cubicBezTo>
                    <a:pt x="20595" y="39380"/>
                    <a:pt x="21516" y="36868"/>
                    <a:pt x="21516" y="36031"/>
                  </a:cubicBezTo>
                  <a:cubicBezTo>
                    <a:pt x="21516" y="35277"/>
                    <a:pt x="22186" y="30840"/>
                    <a:pt x="22353" y="29836"/>
                  </a:cubicBezTo>
                  <a:cubicBezTo>
                    <a:pt x="22604" y="28831"/>
                    <a:pt x="23191" y="25482"/>
                    <a:pt x="23191" y="24226"/>
                  </a:cubicBezTo>
                  <a:cubicBezTo>
                    <a:pt x="23191" y="22971"/>
                    <a:pt x="21600" y="21798"/>
                    <a:pt x="21851" y="20710"/>
                  </a:cubicBezTo>
                  <a:cubicBezTo>
                    <a:pt x="22102" y="19538"/>
                    <a:pt x="25116" y="16440"/>
                    <a:pt x="25116" y="15101"/>
                  </a:cubicBezTo>
                  <a:cubicBezTo>
                    <a:pt x="25116" y="13761"/>
                    <a:pt x="23944" y="13092"/>
                    <a:pt x="23944" y="12003"/>
                  </a:cubicBezTo>
                  <a:cubicBezTo>
                    <a:pt x="23944" y="10999"/>
                    <a:pt x="23107" y="9492"/>
                    <a:pt x="23358" y="8989"/>
                  </a:cubicBezTo>
                  <a:cubicBezTo>
                    <a:pt x="23609" y="8403"/>
                    <a:pt x="21181" y="7315"/>
                    <a:pt x="21181" y="6645"/>
                  </a:cubicBezTo>
                  <a:cubicBezTo>
                    <a:pt x="21181" y="5892"/>
                    <a:pt x="22856" y="5389"/>
                    <a:pt x="22856" y="4803"/>
                  </a:cubicBezTo>
                  <a:cubicBezTo>
                    <a:pt x="22856" y="4134"/>
                    <a:pt x="20930" y="4720"/>
                    <a:pt x="21014" y="4134"/>
                  </a:cubicBezTo>
                  <a:cubicBezTo>
                    <a:pt x="21014" y="3464"/>
                    <a:pt x="22018" y="2794"/>
                    <a:pt x="21432" y="2292"/>
                  </a:cubicBezTo>
                  <a:cubicBezTo>
                    <a:pt x="21257" y="2116"/>
                    <a:pt x="21030" y="2084"/>
                    <a:pt x="20784" y="2084"/>
                  </a:cubicBezTo>
                  <a:cubicBezTo>
                    <a:pt x="20641" y="2084"/>
                    <a:pt x="20491" y="2095"/>
                    <a:pt x="20341" y="2095"/>
                  </a:cubicBezTo>
                  <a:cubicBezTo>
                    <a:pt x="20013" y="2095"/>
                    <a:pt x="19685" y="2042"/>
                    <a:pt x="19423" y="1706"/>
                  </a:cubicBezTo>
                  <a:cubicBezTo>
                    <a:pt x="18837" y="952"/>
                    <a:pt x="17749" y="450"/>
                    <a:pt x="16912" y="31"/>
                  </a:cubicBezTo>
                  <a:cubicBezTo>
                    <a:pt x="16859" y="10"/>
                    <a:pt x="16808" y="1"/>
                    <a:pt x="16757" y="1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9609;p39">
              <a:extLst>
                <a:ext uri="{FF2B5EF4-FFF2-40B4-BE49-F238E27FC236}">
                  <a16:creationId xmlns:a16="http://schemas.microsoft.com/office/drawing/2014/main" id="{194C1E39-3FE2-1D80-4E34-93EC226715C1}"/>
                </a:ext>
              </a:extLst>
            </p:cNvPr>
            <p:cNvSpPr/>
            <p:nvPr/>
          </p:nvSpPr>
          <p:spPr>
            <a:xfrm>
              <a:off x="3344423" y="3858478"/>
              <a:ext cx="42301" cy="45227"/>
            </a:xfrm>
            <a:custGeom>
              <a:avLst/>
              <a:gdLst/>
              <a:ahLst/>
              <a:cxnLst/>
              <a:rect l="l" t="t" r="r" b="b"/>
              <a:pathLst>
                <a:path w="2429" h="2597" extrusionOk="0">
                  <a:moveTo>
                    <a:pt x="1257" y="1"/>
                  </a:moveTo>
                  <a:cubicBezTo>
                    <a:pt x="1" y="1"/>
                    <a:pt x="1005" y="2596"/>
                    <a:pt x="1759" y="2596"/>
                  </a:cubicBezTo>
                  <a:cubicBezTo>
                    <a:pt x="2261" y="2596"/>
                    <a:pt x="2178" y="2010"/>
                    <a:pt x="2345" y="1089"/>
                  </a:cubicBezTo>
                  <a:cubicBezTo>
                    <a:pt x="2429" y="252"/>
                    <a:pt x="1843" y="1"/>
                    <a:pt x="1257" y="1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9610;p39">
              <a:extLst>
                <a:ext uri="{FF2B5EF4-FFF2-40B4-BE49-F238E27FC236}">
                  <a16:creationId xmlns:a16="http://schemas.microsoft.com/office/drawing/2014/main" id="{8220FAC0-E65E-CE2E-9595-D53F1E56D1AF}"/>
                </a:ext>
              </a:extLst>
            </p:cNvPr>
            <p:cNvSpPr/>
            <p:nvPr/>
          </p:nvSpPr>
          <p:spPr>
            <a:xfrm>
              <a:off x="3325843" y="3826419"/>
              <a:ext cx="25896" cy="24851"/>
            </a:xfrm>
            <a:custGeom>
              <a:avLst/>
              <a:gdLst/>
              <a:ahLst/>
              <a:cxnLst/>
              <a:rect l="l" t="t" r="r" b="b"/>
              <a:pathLst>
                <a:path w="1487" h="1427" extrusionOk="0">
                  <a:moveTo>
                    <a:pt x="733" y="0"/>
                  </a:moveTo>
                  <a:cubicBezTo>
                    <a:pt x="1" y="81"/>
                    <a:pt x="296" y="1427"/>
                    <a:pt x="851" y="1427"/>
                  </a:cubicBezTo>
                  <a:cubicBezTo>
                    <a:pt x="867" y="1427"/>
                    <a:pt x="884" y="1426"/>
                    <a:pt x="900" y="1423"/>
                  </a:cubicBezTo>
                  <a:cubicBezTo>
                    <a:pt x="1486" y="1340"/>
                    <a:pt x="1152" y="0"/>
                    <a:pt x="733" y="0"/>
                  </a:cubicBezTo>
                  <a:close/>
                </a:path>
              </a:pathLst>
            </a:custGeom>
            <a:grpFill/>
            <a:ln w="3175"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2" name="TextBox 4121">
            <a:extLst>
              <a:ext uri="{FF2B5EF4-FFF2-40B4-BE49-F238E27FC236}">
                <a16:creationId xmlns:a16="http://schemas.microsoft.com/office/drawing/2014/main" id="{512A5AC6-2656-AA9D-85C7-47C601E99798}"/>
              </a:ext>
            </a:extLst>
          </p:cNvPr>
          <p:cNvSpPr txBox="1"/>
          <p:nvPr/>
        </p:nvSpPr>
        <p:spPr>
          <a:xfrm>
            <a:off x="11016016" y="4954084"/>
            <a:ext cx="1017907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60%</a:t>
            </a:r>
          </a:p>
        </p:txBody>
      </p:sp>
      <p:sp>
        <p:nvSpPr>
          <p:cNvPr id="4123" name="TextBox 4122">
            <a:extLst>
              <a:ext uri="{FF2B5EF4-FFF2-40B4-BE49-F238E27FC236}">
                <a16:creationId xmlns:a16="http://schemas.microsoft.com/office/drawing/2014/main" id="{14CBE516-5F23-AEDD-BDF1-AD7C340DC910}"/>
              </a:ext>
            </a:extLst>
          </p:cNvPr>
          <p:cNvSpPr txBox="1"/>
          <p:nvPr/>
        </p:nvSpPr>
        <p:spPr>
          <a:xfrm>
            <a:off x="9772668" y="9527582"/>
            <a:ext cx="103233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latin typeface="+mj-lt"/>
              </a:rPr>
              <a:t>4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0%</a:t>
            </a:r>
          </a:p>
        </p:txBody>
      </p:sp>
      <p:pic>
        <p:nvPicPr>
          <p:cNvPr id="4137" name="Picture 4136">
            <a:extLst>
              <a:ext uri="{FF2B5EF4-FFF2-40B4-BE49-F238E27FC236}">
                <a16:creationId xmlns:a16="http://schemas.microsoft.com/office/drawing/2014/main" id="{D2F74E15-B4FD-8005-11A4-75D67B6061D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996905" y="3381377"/>
            <a:ext cx="7588045" cy="78639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5EB8C8-8AEB-2A1C-0B87-D6DE807F8783}"/>
              </a:ext>
            </a:extLst>
          </p:cNvPr>
          <p:cNvSpPr/>
          <p:nvPr/>
        </p:nvSpPr>
        <p:spPr>
          <a:xfrm>
            <a:off x="-40640" y="1100774"/>
            <a:ext cx="4104640" cy="1500186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Picture Placeholder 12">
            <a:extLst>
              <a:ext uri="{FF2B5EF4-FFF2-40B4-BE49-F238E27FC236}">
                <a16:creationId xmlns:a16="http://schemas.microsoft.com/office/drawing/2014/main" id="{6B4A2C44-D5D3-7226-AF5B-2F6DABA78C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-200"/>
          <a:stretch>
            <a:fillRect/>
          </a:stretch>
        </p:blipFill>
        <p:spPr>
          <a:xfrm>
            <a:off x="142240" y="1222102"/>
            <a:ext cx="3677920" cy="12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1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/>
      <p:bldP spid="4123" grpId="0"/>
    </p:bldLst>
  </p:timing>
  <p:extLst>
    <p:ext uri="{6950BFC3-D8DA-4A85-94F7-54DA5524770B}">
      <p188:commentRel xmlns:p188="http://schemas.microsoft.com/office/powerpoint/2018/8/main" r:id="rId4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E957-6CFA-B05A-2FEB-1C70E57FA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20CD514-68C2-3037-E6E6-C59AB1B1671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11836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8" imgH="608" progId="TCLayout.ActiveDocument.1">
                  <p:embed/>
                </p:oleObj>
              </mc:Choice>
              <mc:Fallback>
                <p:oleObj name="think-cell Slide" r:id="rId3" imgW="608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64B8E8B-2FB2-81E8-80CF-C072FDC7A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206" y="730251"/>
            <a:ext cx="18855072" cy="2651126"/>
          </a:xfrm>
        </p:spPr>
        <p:txBody>
          <a:bodyPr vert="horz"/>
          <a:lstStyle/>
          <a:p>
            <a:pPr rtl="0"/>
            <a:r>
              <a:rPr lang="en-GB" b="0" dirty="0"/>
              <a:t>2. </a:t>
            </a:r>
            <a:r>
              <a:rPr lang="en-GB" b="0" dirty="0" err="1"/>
              <a:t>Merkpositionering</a:t>
            </a:r>
            <a:br>
              <a:rPr lang="en-NL" dirty="0"/>
            </a:br>
            <a:r>
              <a:rPr lang="en-GB" sz="5400" b="0" dirty="0" err="1">
                <a:latin typeface="+mn-lt"/>
              </a:rPr>
              <a:t>maak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jouw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identiteit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lokaal</a:t>
            </a:r>
            <a:r>
              <a:rPr lang="en-GB" sz="5400" b="0" dirty="0">
                <a:latin typeface="+mn-lt"/>
              </a:rPr>
              <a:t> relevant</a:t>
            </a:r>
            <a:endParaRPr lang="en-NL" sz="54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A9FC1-4F3D-2088-ECA6-6330D20FD4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2729C-C30C-732C-0A88-A8128A268214}"/>
              </a:ext>
            </a:extLst>
          </p:cNvPr>
          <p:cNvSpPr txBox="1">
            <a:spLocks/>
          </p:cNvSpPr>
          <p:nvPr/>
        </p:nvSpPr>
        <p:spPr>
          <a:xfrm>
            <a:off x="260919" y="3903299"/>
            <a:ext cx="3856732" cy="2954702"/>
          </a:xfrm>
          <a:prstGeom prst="rect">
            <a:avLst/>
          </a:prstGeom>
        </p:spPr>
        <p:txBody>
          <a:bodyPr anchor="t"/>
          <a:lstStyle>
            <a:lvl1pPr marL="5080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11176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5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17272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8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23368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29464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marL="0" indent="0">
              <a:buFontTx/>
              <a:buNone/>
            </a:pPr>
            <a:r>
              <a:rPr lang="nl-NL" sz="4400" dirty="0">
                <a:solidFill>
                  <a:schemeClr val="bg1"/>
                </a:solidFill>
              </a:rPr>
              <a:t>Werk met lokale </a:t>
            </a:r>
            <a:r>
              <a:rPr lang="nl-NL" sz="4400" dirty="0" err="1">
                <a:solidFill>
                  <a:schemeClr val="bg1"/>
                </a:solidFill>
              </a:rPr>
              <a:t>influencers</a:t>
            </a:r>
            <a:endParaRPr lang="nl-NL" sz="4400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8EB7AB7-CDB3-6EC4-81F0-6677001F6923}"/>
              </a:ext>
            </a:extLst>
          </p:cNvPr>
          <p:cNvSpPr txBox="1">
            <a:spLocks/>
          </p:cNvSpPr>
          <p:nvPr/>
        </p:nvSpPr>
        <p:spPr>
          <a:xfrm>
            <a:off x="289749" y="6774191"/>
            <a:ext cx="3856732" cy="2954702"/>
          </a:xfrm>
          <a:prstGeom prst="rect">
            <a:avLst/>
          </a:prstGeom>
        </p:spPr>
        <p:txBody>
          <a:bodyPr anchor="t"/>
          <a:lstStyle>
            <a:lvl1pPr marL="5080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11176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5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17272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8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23368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2946400" marR="0" indent="-508000" algn="l" defTabSz="2438338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Tx/>
              <a:buChar char="•"/>
              <a:tabLst/>
              <a:defRPr sz="44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marL="0" indent="0">
              <a:buFontTx/>
              <a:buNone/>
            </a:pPr>
            <a:r>
              <a:rPr lang="nl-NL" sz="4400" dirty="0">
                <a:solidFill>
                  <a:schemeClr val="bg1"/>
                </a:solidFill>
              </a:rPr>
              <a:t>Of pas de omgeving van je productshot aan</a:t>
            </a:r>
          </a:p>
        </p:txBody>
      </p:sp>
      <p:pic>
        <p:nvPicPr>
          <p:cNvPr id="12" name="Picture 11" descr="A person holding a sign in front of Rijksmuseum&#10;&#10;AI-generated content may be incorrect.">
            <a:extLst>
              <a:ext uri="{FF2B5EF4-FFF2-40B4-BE49-F238E27FC236}">
                <a16:creationId xmlns:a16="http://schemas.microsoft.com/office/drawing/2014/main" id="{3E975FCD-AB7E-0C55-01EC-5E0B5301AD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872" y="5140617"/>
            <a:ext cx="7772400" cy="4062845"/>
          </a:xfrm>
          <a:prstGeom prst="rect">
            <a:avLst/>
          </a:prstGeom>
        </p:spPr>
      </p:pic>
      <p:pic>
        <p:nvPicPr>
          <p:cNvPr id="14" name="Picture 13" descr="A person holding a sign in front of a tower&#10;&#10;AI-generated content may be incorrect.">
            <a:extLst>
              <a:ext uri="{FF2B5EF4-FFF2-40B4-BE49-F238E27FC236}">
                <a16:creationId xmlns:a16="http://schemas.microsoft.com/office/drawing/2014/main" id="{DCF28678-C0A6-93DF-4C11-1A013C75C8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0" y="924652"/>
            <a:ext cx="7772400" cy="4062845"/>
          </a:xfrm>
          <a:prstGeom prst="rect">
            <a:avLst/>
          </a:prstGeom>
        </p:spPr>
      </p:pic>
      <p:pic>
        <p:nvPicPr>
          <p:cNvPr id="18" name="Picture 17" descr="A person holding a sign in front of a large circular building with Colosseum in the background&#10;&#10;AI-generated content may be incorrect.">
            <a:extLst>
              <a:ext uri="{FF2B5EF4-FFF2-40B4-BE49-F238E27FC236}">
                <a16:creationId xmlns:a16="http://schemas.microsoft.com/office/drawing/2014/main" id="{7C5C0A14-5760-91AE-8892-F1AC8B605C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0" y="9303591"/>
            <a:ext cx="7772400" cy="4062845"/>
          </a:xfrm>
          <a:prstGeom prst="rect">
            <a:avLst/>
          </a:prstGeom>
        </p:spPr>
      </p:pic>
      <p:pic>
        <p:nvPicPr>
          <p:cNvPr id="20" name="Picture 19" descr="A person holding a sign in front of a large clock tower&#10;&#10;AI-generated content may be incorrect.">
            <a:extLst>
              <a:ext uri="{FF2B5EF4-FFF2-40B4-BE49-F238E27FC236}">
                <a16:creationId xmlns:a16="http://schemas.microsoft.com/office/drawing/2014/main" id="{C37BA023-5795-235E-0DB5-7C2E0437F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0" y="5140617"/>
            <a:ext cx="7772400" cy="4062845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38AA186-FC9A-505E-0A91-CBEE406A5B10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 flipV="1">
            <a:off x="12651272" y="2956075"/>
            <a:ext cx="3960328" cy="4215965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C790C81-89E6-FD75-FDAA-BA6F531B944C}"/>
              </a:ext>
            </a:extLst>
          </p:cNvPr>
          <p:cNvCxnSpPr>
            <a:cxnSpLocks/>
            <a:stCxn id="12" idx="3"/>
            <a:endCxn id="20" idx="1"/>
          </p:cNvCxnSpPr>
          <p:nvPr/>
        </p:nvCxnSpPr>
        <p:spPr>
          <a:xfrm>
            <a:off x="12651272" y="7172040"/>
            <a:ext cx="3960328" cy="0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165DD4D-D77A-FF52-BE8D-658135B257CC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2651272" y="7172040"/>
            <a:ext cx="3960328" cy="4789322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6066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7530B-6A1E-541E-AAE5-11EEE4EA0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D318715-452D-2834-623D-976D78A789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09770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D318715-452D-2834-623D-976D78A789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Met een veilige webshop">
            <a:extLst>
              <a:ext uri="{FF2B5EF4-FFF2-40B4-BE49-F238E27FC236}">
                <a16:creationId xmlns:a16="http://schemas.microsoft.com/office/drawing/2014/main" id="{90DED16A-C4DF-4C6D-B983-275F023564C1}"/>
              </a:ext>
            </a:extLst>
          </p:cNvPr>
          <p:cNvSpPr/>
          <p:nvPr/>
        </p:nvSpPr>
        <p:spPr>
          <a:xfrm>
            <a:off x="19188877" y="11699331"/>
            <a:ext cx="6497052" cy="5740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lang="nl-NL" sz="4800" dirty="0">
              <a:solidFill>
                <a:srgbClr val="FC3F4D"/>
              </a:solidFill>
              <a:latin typeface="Geomanist Regular" panose="02000503000000020004" pitchFamily="50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0BA332E-3AF9-ECA8-F0FC-1495D97996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0950" y="3104158"/>
            <a:ext cx="6794500" cy="87408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2047282-107D-E5B9-88D4-62685F348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68967" y="3104158"/>
            <a:ext cx="6794500" cy="890965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C44F3C8-7146-C948-E47C-4FF69F5900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607" t="94564" r="78972" b="2706"/>
          <a:stretch>
            <a:fillRect/>
          </a:stretch>
        </p:blipFill>
        <p:spPr>
          <a:xfrm>
            <a:off x="6495725" y="12423480"/>
            <a:ext cx="944707" cy="61200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377D074A-ED47-A080-477F-1C2C2D02E9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822" t="94564" r="36075" b="2707"/>
          <a:stretch>
            <a:fillRect/>
          </a:stretch>
        </p:blipFill>
        <p:spPr>
          <a:xfrm>
            <a:off x="9966686" y="12423480"/>
            <a:ext cx="1237892" cy="612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106EF62-64BC-1320-13FB-29DE1AF19A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421" t="96858" r="30841" b="673"/>
          <a:stretch>
            <a:fillRect/>
          </a:stretch>
        </p:blipFill>
        <p:spPr>
          <a:xfrm>
            <a:off x="12254492" y="12423480"/>
            <a:ext cx="719999" cy="6120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473AFB2A-627D-B831-F801-3891E8396E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977" t="95114" r="51262" b="2924"/>
          <a:stretch>
            <a:fillRect/>
          </a:stretch>
        </p:blipFill>
        <p:spPr>
          <a:xfrm>
            <a:off x="8370592" y="12423480"/>
            <a:ext cx="912332" cy="612000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90175BE2-DA65-7D33-E7FF-F3ECD9B9B49C}"/>
              </a:ext>
            </a:extLst>
          </p:cNvPr>
          <p:cNvSpPr/>
          <p:nvPr/>
        </p:nvSpPr>
        <p:spPr>
          <a:xfrm>
            <a:off x="10205565" y="1127125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2DED633-878D-F03E-8C41-C91FCE366E38}"/>
              </a:ext>
            </a:extLst>
          </p:cNvPr>
          <p:cNvSpPr/>
          <p:nvPr/>
        </p:nvSpPr>
        <p:spPr>
          <a:xfrm>
            <a:off x="9285930" y="11276008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DEFB673-7676-BDEB-C2C3-0B51EE016959}"/>
              </a:ext>
            </a:extLst>
          </p:cNvPr>
          <p:cNvSpPr/>
          <p:nvPr/>
        </p:nvSpPr>
        <p:spPr>
          <a:xfrm>
            <a:off x="7366170" y="1127125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FDCBAE2-E11A-A4A1-C19E-FB00E3F08A2E}"/>
              </a:ext>
            </a:extLst>
          </p:cNvPr>
          <p:cNvSpPr/>
          <p:nvPr/>
        </p:nvSpPr>
        <p:spPr>
          <a:xfrm>
            <a:off x="10672566" y="1145169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0C65A39-E208-68FC-A930-BAB8474A8AC5}"/>
              </a:ext>
            </a:extLst>
          </p:cNvPr>
          <p:cNvSpPr/>
          <p:nvPr/>
        </p:nvSpPr>
        <p:spPr>
          <a:xfrm>
            <a:off x="18190610" y="1129468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8B4B1AB-FEA9-9D1E-7613-FAA8C6C76DF9}"/>
              </a:ext>
            </a:extLst>
          </p:cNvPr>
          <p:cNvSpPr/>
          <p:nvPr/>
        </p:nvSpPr>
        <p:spPr>
          <a:xfrm>
            <a:off x="20688612" y="1129468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4067B31-4233-FA98-182F-D271C8A844B2}"/>
              </a:ext>
            </a:extLst>
          </p:cNvPr>
          <p:cNvSpPr/>
          <p:nvPr/>
        </p:nvSpPr>
        <p:spPr>
          <a:xfrm>
            <a:off x="16070866" y="11473628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A7EA1BA-568B-F3B3-7866-44364D16F375}"/>
              </a:ext>
            </a:extLst>
          </p:cNvPr>
          <p:cNvSpPr/>
          <p:nvPr/>
        </p:nvSpPr>
        <p:spPr>
          <a:xfrm>
            <a:off x="20660037" y="10932731"/>
            <a:ext cx="442270" cy="442270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DAE7C3E-5491-0E7E-BB5B-77EC8002AEAF}"/>
              </a:ext>
            </a:extLst>
          </p:cNvPr>
          <p:cNvSpPr/>
          <p:nvPr/>
        </p:nvSpPr>
        <p:spPr>
          <a:xfrm>
            <a:off x="9882741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FFD5352-4D1D-3911-B1A3-FE6450DD976D}"/>
              </a:ext>
            </a:extLst>
          </p:cNvPr>
          <p:cNvSpPr/>
          <p:nvPr/>
        </p:nvSpPr>
        <p:spPr>
          <a:xfrm>
            <a:off x="11911600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8C8A6EE8-3612-8D09-E610-EBBACA47DAF0}"/>
              </a:ext>
            </a:extLst>
          </p:cNvPr>
          <p:cNvSpPr/>
          <p:nvPr/>
        </p:nvSpPr>
        <p:spPr>
          <a:xfrm>
            <a:off x="8123867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86D653D-DA98-969A-206C-633BF2CFC655}"/>
              </a:ext>
            </a:extLst>
          </p:cNvPr>
          <p:cNvSpPr/>
          <p:nvPr/>
        </p:nvSpPr>
        <p:spPr>
          <a:xfrm>
            <a:off x="6265187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4519D6E8-BED8-346B-DB2B-A3C357C4BE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9971" t="89166" r="14912" b="8748"/>
          <a:stretch>
            <a:fillRect/>
          </a:stretch>
        </p:blipFill>
        <p:spPr>
          <a:xfrm>
            <a:off x="19145218" y="12423480"/>
            <a:ext cx="1144902" cy="612000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D68AA043-4441-2F00-6911-4D02287476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0391" t="93414" r="14212" b="4555"/>
          <a:stretch>
            <a:fillRect/>
          </a:stretch>
        </p:blipFill>
        <p:spPr>
          <a:xfrm>
            <a:off x="21000309" y="12423480"/>
            <a:ext cx="1240107" cy="612000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445AF60-B0E6-6C6B-F5DF-4AC4DE226F8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3732" t="93574" r="51113" b="4502"/>
          <a:stretch>
            <a:fillRect/>
          </a:stretch>
        </p:blipFill>
        <p:spPr>
          <a:xfrm>
            <a:off x="16920526" y="12423480"/>
            <a:ext cx="1250158" cy="61200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0B7590FC-1BB6-7992-C10E-AE0BC8E6D05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242" t="95552" r="82973" b="2470"/>
          <a:stretch>
            <a:fillRect/>
          </a:stretch>
        </p:blipFill>
        <p:spPr>
          <a:xfrm>
            <a:off x="15220671" y="12423480"/>
            <a:ext cx="893192" cy="612000"/>
          </a:xfrm>
          <a:prstGeom prst="rect">
            <a:avLst/>
          </a:prstGeom>
        </p:spPr>
      </p:pic>
      <p:sp>
        <p:nvSpPr>
          <p:cNvPr id="96" name="Oval 95">
            <a:extLst>
              <a:ext uri="{FF2B5EF4-FFF2-40B4-BE49-F238E27FC236}">
                <a16:creationId xmlns:a16="http://schemas.microsoft.com/office/drawing/2014/main" id="{B352DEFF-A169-85FF-9272-4CB0F2C725E9}"/>
              </a:ext>
            </a:extLst>
          </p:cNvPr>
          <p:cNvSpPr/>
          <p:nvPr/>
        </p:nvSpPr>
        <p:spPr>
          <a:xfrm>
            <a:off x="14964376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2BBC8912-14BC-EE89-3FF3-E99B31C9B503}"/>
              </a:ext>
            </a:extLst>
          </p:cNvPr>
          <p:cNvSpPr/>
          <p:nvPr/>
        </p:nvSpPr>
        <p:spPr>
          <a:xfrm>
            <a:off x="16842714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3AFDC3D-AC6E-83AA-118E-52D73D3E81FB}"/>
              </a:ext>
            </a:extLst>
          </p:cNvPr>
          <p:cNvSpPr/>
          <p:nvPr/>
        </p:nvSpPr>
        <p:spPr>
          <a:xfrm>
            <a:off x="19014778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7E790E31-6EB4-2F10-ABF7-4EFD969DB315}"/>
              </a:ext>
            </a:extLst>
          </p:cNvPr>
          <p:cNvSpPr/>
          <p:nvPr/>
        </p:nvSpPr>
        <p:spPr>
          <a:xfrm>
            <a:off x="20917471" y="12026589"/>
            <a:ext cx="1405783" cy="1405783"/>
          </a:xfrm>
          <a:prstGeom prst="ellipse">
            <a:avLst/>
          </a:prstGeom>
          <a:noFill/>
          <a:ln w="762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D2719C4-817F-0485-F559-9A653F66302E}"/>
              </a:ext>
            </a:extLst>
          </p:cNvPr>
          <p:cNvCxnSpPr/>
          <p:nvPr/>
        </p:nvCxnSpPr>
        <p:spPr>
          <a:xfrm>
            <a:off x="8768475" y="3597944"/>
            <a:ext cx="6107262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1F9713C8-6A87-D2F4-734F-26A9A8D74F49}"/>
              </a:ext>
            </a:extLst>
          </p:cNvPr>
          <p:cNvSpPr txBox="1">
            <a:spLocks/>
          </p:cNvSpPr>
          <p:nvPr/>
        </p:nvSpPr>
        <p:spPr>
          <a:xfrm>
            <a:off x="6197599" y="730251"/>
            <a:ext cx="1818640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en-US" dirty="0" err="1"/>
              <a:t>Vouvoyer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tutoyer</a:t>
            </a:r>
            <a:br>
              <a:rPr lang="en-NL" dirty="0"/>
            </a:br>
            <a:r>
              <a:rPr lang="en-GB" sz="5400" b="0" dirty="0" err="1">
                <a:latin typeface="+mn-lt"/>
              </a:rPr>
              <a:t>Benader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klanten</a:t>
            </a:r>
            <a:r>
              <a:rPr lang="en-GB" sz="5400" b="0" dirty="0">
                <a:latin typeface="+mn-lt"/>
              </a:rPr>
              <a:t>, </a:t>
            </a:r>
            <a:r>
              <a:rPr lang="en-GB" sz="5400" b="0" dirty="0" err="1">
                <a:latin typeface="+mn-lt"/>
              </a:rPr>
              <a:t>zoals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zij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dat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willen</a:t>
            </a:r>
            <a:endParaRPr lang="en-NL" sz="5400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14C90A-224C-11AB-E9D8-6C3133F699BA}"/>
              </a:ext>
            </a:extLst>
          </p:cNvPr>
          <p:cNvSpPr/>
          <p:nvPr/>
        </p:nvSpPr>
        <p:spPr>
          <a:xfrm>
            <a:off x="-40640" y="1100774"/>
            <a:ext cx="4104640" cy="1500186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Picture Placeholder 12">
            <a:extLst>
              <a:ext uri="{FF2B5EF4-FFF2-40B4-BE49-F238E27FC236}">
                <a16:creationId xmlns:a16="http://schemas.microsoft.com/office/drawing/2014/main" id="{E90CC185-873B-1B25-D413-46A253F21B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-200"/>
          <a:stretch>
            <a:fillRect/>
          </a:stretch>
        </p:blipFill>
        <p:spPr>
          <a:xfrm>
            <a:off x="142240" y="1222102"/>
            <a:ext cx="3677920" cy="12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8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722DD-51D2-FFA7-E348-233C2411F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0FF03346-1038-4BAD-432B-46D75F7B49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720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8" imgH="608" progId="TCLayout.ActiveDocument.1">
                  <p:embed/>
                </p:oleObj>
              </mc:Choice>
              <mc:Fallback>
                <p:oleObj name="think-cell Slide" r:id="rId3" imgW="608" imgH="608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B55473-7382-1A55-E387-1458B8FBEB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8496CE4-E886-7309-99A2-B23E3E99C1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406" b="20884"/>
          <a:stretch>
            <a:fillRect/>
          </a:stretch>
        </p:blipFill>
        <p:spPr>
          <a:xfrm>
            <a:off x="5003800" y="3191490"/>
            <a:ext cx="18897599" cy="94303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EC9863-6D76-CAC8-9436-BA05F005D8EB}"/>
              </a:ext>
            </a:extLst>
          </p:cNvPr>
          <p:cNvSpPr txBox="1"/>
          <p:nvPr/>
        </p:nvSpPr>
        <p:spPr>
          <a:xfrm>
            <a:off x="0" y="5407838"/>
            <a:ext cx="3937356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NL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Lokalisatie van de Marketing Mix?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77C773-8783-4A6B-E536-BBBDD5BCA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rtl="0"/>
            <a:r>
              <a:rPr lang="en-NL" sz="9600" dirty="0">
                <a:solidFill>
                  <a:srgbClr val="1E1E1E"/>
                </a:solidFill>
              </a:rPr>
              <a:t>3. Marketing Mix</a:t>
            </a:r>
            <a:br>
              <a:rPr lang="en-NL" dirty="0"/>
            </a:br>
            <a:r>
              <a:rPr lang="en-GB" sz="5400" b="0" dirty="0" err="1">
                <a:solidFill>
                  <a:srgbClr val="1E1E1E"/>
                </a:solidFill>
                <a:latin typeface="+mn-lt"/>
              </a:rPr>
              <a:t>kanalen</a:t>
            </a:r>
            <a:r>
              <a:rPr lang="en-GB" sz="5400" b="0" dirty="0">
                <a:solidFill>
                  <a:srgbClr val="1E1E1E"/>
                </a:solidFill>
                <a:latin typeface="+mn-lt"/>
              </a:rPr>
              <a:t>, </a:t>
            </a:r>
            <a:r>
              <a:rPr lang="en-GB" sz="5400" b="0" dirty="0" err="1">
                <a:solidFill>
                  <a:srgbClr val="1E1E1E"/>
                </a:solidFill>
                <a:latin typeface="+mn-lt"/>
              </a:rPr>
              <a:t>creatie</a:t>
            </a:r>
            <a:r>
              <a:rPr lang="en-GB" sz="5400" b="0" dirty="0">
                <a:solidFill>
                  <a:srgbClr val="1E1E1E"/>
                </a:solidFill>
                <a:latin typeface="+mn-lt"/>
              </a:rPr>
              <a:t> </a:t>
            </a:r>
            <a:r>
              <a:rPr lang="en-GB" sz="5400" b="0" dirty="0" err="1">
                <a:solidFill>
                  <a:srgbClr val="1E1E1E"/>
                </a:solidFill>
                <a:latin typeface="+mn-lt"/>
              </a:rPr>
              <a:t>en</a:t>
            </a:r>
            <a:r>
              <a:rPr lang="en-GB" sz="5400" b="0" dirty="0">
                <a:solidFill>
                  <a:srgbClr val="1E1E1E"/>
                </a:solidFill>
                <a:latin typeface="+mn-lt"/>
              </a:rPr>
              <a:t> targeting op </a:t>
            </a:r>
            <a:r>
              <a:rPr lang="en-GB" sz="5400" b="0" dirty="0" err="1">
                <a:solidFill>
                  <a:srgbClr val="1E1E1E"/>
                </a:solidFill>
                <a:latin typeface="+mn-lt"/>
              </a:rPr>
              <a:t>maat</a:t>
            </a:r>
            <a:endParaRPr lang="en-NL" sz="5400" dirty="0">
              <a:latin typeface="+mn-lt"/>
            </a:endParaRPr>
          </a:p>
        </p:txBody>
      </p:sp>
      <p:pic>
        <p:nvPicPr>
          <p:cNvPr id="8" name="Afbeelding" descr="Afbeelding">
            <a:extLst>
              <a:ext uri="{FF2B5EF4-FFF2-40B4-BE49-F238E27FC236}">
                <a16:creationId xmlns:a16="http://schemas.microsoft.com/office/drawing/2014/main" id="{FA8D89CC-9173-ECCF-D99D-7ACC49392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12967" y="12353926"/>
            <a:ext cx="2918486" cy="111669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39570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983EC45-E8E8-BFC1-F7FE-4F2E953803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8865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83EC45-E8E8-BFC1-F7FE-4F2E953803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170E821C-0B45-0AFE-07A3-0C8F55F08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047" y="3381377"/>
            <a:ext cx="3679072" cy="815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1DD8D103-A7DF-79A9-EE82-A5B348BB39A3}"/>
              </a:ext>
            </a:extLst>
          </p:cNvPr>
          <p:cNvSpPr txBox="1">
            <a:spLocks/>
          </p:cNvSpPr>
          <p:nvPr/>
        </p:nvSpPr>
        <p:spPr>
          <a:xfrm>
            <a:off x="6197599" y="730251"/>
            <a:ext cx="2103548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de-DE" dirty="0" err="1"/>
              <a:t>Zelfde</a:t>
            </a:r>
            <a:r>
              <a:rPr lang="de-DE" dirty="0"/>
              <a:t> ad, </a:t>
            </a:r>
            <a:r>
              <a:rPr lang="de-DE" dirty="0" err="1"/>
              <a:t>ander</a:t>
            </a:r>
            <a:r>
              <a:rPr lang="de-DE" dirty="0"/>
              <a:t> </a:t>
            </a:r>
            <a:r>
              <a:rPr lang="de-DE" dirty="0" err="1"/>
              <a:t>resultaat</a:t>
            </a:r>
            <a:endParaRPr lang="de-DE" dirty="0"/>
          </a:p>
          <a:p>
            <a:r>
              <a:rPr lang="en-GB" sz="5400" b="0" dirty="0">
                <a:latin typeface="+mn-lt"/>
              </a:rPr>
              <a:t>Scale je set-up, </a:t>
            </a:r>
            <a:r>
              <a:rPr lang="en-GB" sz="5400" b="0" dirty="0" err="1">
                <a:latin typeface="+mn-lt"/>
              </a:rPr>
              <a:t>zodat</a:t>
            </a:r>
            <a:r>
              <a:rPr lang="en-GB" sz="5400" b="0" dirty="0">
                <a:latin typeface="+mn-lt"/>
              </a:rPr>
              <a:t> je </a:t>
            </a:r>
            <a:r>
              <a:rPr lang="en-GB" sz="5400" b="0" dirty="0" err="1">
                <a:latin typeface="+mn-lt"/>
              </a:rPr>
              <a:t>overal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kan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winnen</a:t>
            </a:r>
            <a:endParaRPr lang="en-NL" sz="5400" dirty="0">
              <a:latin typeface="+mn-lt"/>
            </a:endParaRP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4E63756F-6957-8D49-8DCC-36914256A7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074749"/>
              </p:ext>
            </p:extLst>
          </p:nvPr>
        </p:nvGraphicFramePr>
        <p:xfrm>
          <a:off x="16330991" y="3753983"/>
          <a:ext cx="7336022" cy="7640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2AA21654-BAAE-A359-1D87-CF6BE96DF423}"/>
              </a:ext>
            </a:extLst>
          </p:cNvPr>
          <p:cNvGrpSpPr/>
          <p:nvPr/>
        </p:nvGrpSpPr>
        <p:grpSpPr>
          <a:xfrm>
            <a:off x="10450328" y="3100008"/>
            <a:ext cx="3379470" cy="7515984"/>
            <a:chOff x="8091865" y="3580773"/>
            <a:chExt cx="3679072" cy="8157942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B2F44087-64B1-EF51-ADA2-F8592A8452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865" y="3580773"/>
              <a:ext cx="3679072" cy="8157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548A661-34B1-116F-34E4-FAC1B4CAE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50239" y="9029183"/>
              <a:ext cx="2976492" cy="556892"/>
            </a:xfrm>
            <a:prstGeom prst="rect">
              <a:avLst/>
            </a:prstGeom>
          </p:spPr>
        </p:pic>
      </p:grpSp>
      <p:pic>
        <p:nvPicPr>
          <p:cNvPr id="1030" name="Picture 6">
            <a:extLst>
              <a:ext uri="{FF2B5EF4-FFF2-40B4-BE49-F238E27FC236}">
                <a16:creationId xmlns:a16="http://schemas.microsoft.com/office/drawing/2014/main" id="{5AE4A3A9-F28E-68B0-DB28-C43069307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3115" y="4934353"/>
            <a:ext cx="2813844" cy="82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53D0BD-2A26-A60E-BF31-0F4B73D1DE53}"/>
              </a:ext>
            </a:extLst>
          </p:cNvPr>
          <p:cNvSpPr/>
          <p:nvPr/>
        </p:nvSpPr>
        <p:spPr>
          <a:xfrm>
            <a:off x="-40640" y="1100774"/>
            <a:ext cx="4104640" cy="1500186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Picture Placeholder 12">
            <a:extLst>
              <a:ext uri="{FF2B5EF4-FFF2-40B4-BE49-F238E27FC236}">
                <a16:creationId xmlns:a16="http://schemas.microsoft.com/office/drawing/2014/main" id="{1754ACC8-F7E3-6DD2-CA13-CF5DA26A70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-200"/>
          <a:stretch>
            <a:fillRect/>
          </a:stretch>
        </p:blipFill>
        <p:spPr>
          <a:xfrm>
            <a:off x="142240" y="1222102"/>
            <a:ext cx="3677920" cy="126078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E7D6B7-FE8A-E558-F08D-1DB61E3EC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760" y="5111620"/>
            <a:ext cx="3379470" cy="83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E7AF1E-78EA-C364-9229-ECDC13309105}"/>
              </a:ext>
            </a:extLst>
          </p:cNvPr>
          <p:cNvSpPr/>
          <p:nvPr/>
        </p:nvSpPr>
        <p:spPr>
          <a:xfrm>
            <a:off x="18522462" y="3753982"/>
            <a:ext cx="1406769" cy="7171925"/>
          </a:xfrm>
          <a:prstGeom prst="roundRect">
            <a:avLst/>
          </a:prstGeom>
          <a:noFill/>
          <a:ln w="762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8688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8579A-F653-7DAA-51D2-7C9C604DA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45967F8-395E-E0F3-D8F0-4F77C604DCA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11709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8" imgH="608" progId="TCLayout.ActiveDocument.1">
                  <p:embed/>
                </p:oleObj>
              </mc:Choice>
              <mc:Fallback>
                <p:oleObj name="think-cell Slide" r:id="rId4" imgW="608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27DAA8D-B591-873E-319E-D6A16AFAA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599" y="730251"/>
            <a:ext cx="18186401" cy="2651126"/>
          </a:xfrm>
        </p:spPr>
        <p:txBody>
          <a:bodyPr vert="horz"/>
          <a:lstStyle/>
          <a:p>
            <a:pPr rtl="0"/>
            <a:r>
              <a:rPr lang="en-GB" b="0" dirty="0"/>
              <a:t>4. </a:t>
            </a:r>
            <a:r>
              <a:rPr lang="en-GB" b="0" dirty="0" err="1"/>
              <a:t>Digitale</a:t>
            </a:r>
            <a:r>
              <a:rPr lang="en-GB" b="0" dirty="0"/>
              <a:t> </a:t>
            </a:r>
            <a:r>
              <a:rPr lang="en-GB" b="0" dirty="0" err="1"/>
              <a:t>Etalage</a:t>
            </a:r>
            <a:br>
              <a:rPr lang="en-NL" dirty="0"/>
            </a:br>
            <a:r>
              <a:rPr lang="en-GB" sz="5400" b="0" dirty="0">
                <a:latin typeface="+mn-lt"/>
              </a:rPr>
              <a:t>je website </a:t>
            </a:r>
            <a:r>
              <a:rPr lang="en-GB" sz="5400" b="0" dirty="0" err="1">
                <a:latin typeface="+mn-lt"/>
              </a:rPr>
              <a:t>en</a:t>
            </a:r>
            <a:r>
              <a:rPr lang="en-GB" sz="5400" b="0" dirty="0">
                <a:latin typeface="+mn-lt"/>
              </a:rPr>
              <a:t> app </a:t>
            </a:r>
            <a:r>
              <a:rPr lang="en-GB" sz="5400" b="0" dirty="0" err="1">
                <a:latin typeface="+mn-lt"/>
              </a:rPr>
              <a:t>als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lokale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etalage</a:t>
            </a:r>
            <a:r>
              <a:rPr lang="en-GB" sz="5400" b="0" dirty="0">
                <a:latin typeface="+mn-lt"/>
              </a:rPr>
              <a:t> </a:t>
            </a:r>
            <a:endParaRPr lang="en-NL" sz="54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2A4B6-F6E4-6E3F-C92F-93B88AC259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3BA588-FE5D-DBAB-F1B0-63EC89343CB6}"/>
              </a:ext>
            </a:extLst>
          </p:cNvPr>
          <p:cNvSpPr txBox="1"/>
          <p:nvPr/>
        </p:nvSpPr>
        <p:spPr>
          <a:xfrm>
            <a:off x="0" y="4176734"/>
            <a:ext cx="3937356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NL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Cross-border Ecommerce 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NL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Best practices?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NL" sz="4000" dirty="0">
              <a:solidFill>
                <a:schemeClr val="bg1"/>
              </a:solidFill>
              <a:latin typeface="+mj-lt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NL" sz="4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Helvetica Neue"/>
                <a:cs typeface="Helvetica Neue"/>
                <a:sym typeface="Helvetica Neue"/>
              </a:rPr>
              <a:t>Benchmark je Conversion Rates</a:t>
            </a:r>
          </a:p>
        </p:txBody>
      </p:sp>
      <p:sp>
        <p:nvSpPr>
          <p:cNvPr id="49" name="Google Shape;55;p13">
            <a:extLst>
              <a:ext uri="{FF2B5EF4-FFF2-40B4-BE49-F238E27FC236}">
                <a16:creationId xmlns:a16="http://schemas.microsoft.com/office/drawing/2014/main" id="{ABFF1081-D116-0FF3-3ADB-A974FABEACE0}"/>
              </a:ext>
            </a:extLst>
          </p:cNvPr>
          <p:cNvSpPr/>
          <p:nvPr/>
        </p:nvSpPr>
        <p:spPr>
          <a:xfrm>
            <a:off x="4164000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E4F1FC"/>
          </a:solidFill>
          <a:ln w="9525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 dirty="0">
                <a:solidFill>
                  <a:srgbClr val="4285F4"/>
                </a:solidFill>
                <a:latin typeface="Google Sans"/>
                <a:ea typeface="Google Sans"/>
                <a:cs typeface="Google Sans"/>
                <a:sym typeface="Google Sans"/>
              </a:rPr>
              <a:t>Home Page Experience</a:t>
            </a:r>
            <a:endParaRPr sz="6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" name="Google Shape;56;p13">
            <a:extLst>
              <a:ext uri="{FF2B5EF4-FFF2-40B4-BE49-F238E27FC236}">
                <a16:creationId xmlns:a16="http://schemas.microsoft.com/office/drawing/2014/main" id="{118F7871-854F-4444-E928-4DDFA1972430}"/>
              </a:ext>
            </a:extLst>
          </p:cNvPr>
          <p:cNvSpPr/>
          <p:nvPr/>
        </p:nvSpPr>
        <p:spPr>
          <a:xfrm>
            <a:off x="7632934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E6F4EA"/>
          </a:solidFill>
          <a:ln w="9525" cap="flat" cmpd="sng">
            <a:solidFill>
              <a:srgbClr val="34A8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Product Page Experience</a:t>
            </a:r>
            <a:endParaRPr sz="2933" b="1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1" name="Google Shape;57;p13">
            <a:extLst>
              <a:ext uri="{FF2B5EF4-FFF2-40B4-BE49-F238E27FC236}">
                <a16:creationId xmlns:a16="http://schemas.microsoft.com/office/drawing/2014/main" id="{E891EA63-1CB8-FA42-7C0D-B070E562123C}"/>
              </a:ext>
            </a:extLst>
          </p:cNvPr>
          <p:cNvSpPr/>
          <p:nvPr/>
        </p:nvSpPr>
        <p:spPr>
          <a:xfrm>
            <a:off x="11101867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E6F4EA"/>
          </a:solidFill>
          <a:ln w="9525" cap="flat" cmpd="sng">
            <a:solidFill>
              <a:srgbClr val="34A8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FAQ / Support options</a:t>
            </a:r>
            <a:endParaRPr sz="2933" b="1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2" name="Google Shape;58;p13">
            <a:extLst>
              <a:ext uri="{FF2B5EF4-FFF2-40B4-BE49-F238E27FC236}">
                <a16:creationId xmlns:a16="http://schemas.microsoft.com/office/drawing/2014/main" id="{DEC2AEB1-B9E4-6608-6C23-F680E0F9F23E}"/>
              </a:ext>
            </a:extLst>
          </p:cNvPr>
          <p:cNvSpPr/>
          <p:nvPr/>
        </p:nvSpPr>
        <p:spPr>
          <a:xfrm>
            <a:off x="14570800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E6F4EA"/>
          </a:solidFill>
          <a:ln w="9525" cap="flat" cmpd="sng">
            <a:solidFill>
              <a:srgbClr val="34A8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>
                <a:solidFill>
                  <a:srgbClr val="34A853"/>
                </a:solidFill>
                <a:latin typeface="Google Sans"/>
                <a:ea typeface="Google Sans"/>
                <a:cs typeface="Google Sans"/>
                <a:sym typeface="Google Sans"/>
              </a:rPr>
              <a:t>Add to cart (Delivery)</a:t>
            </a:r>
            <a:endParaRPr sz="2933" b="1">
              <a:solidFill>
                <a:srgbClr val="34A85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3" name="Google Shape;59;p13">
            <a:extLst>
              <a:ext uri="{FF2B5EF4-FFF2-40B4-BE49-F238E27FC236}">
                <a16:creationId xmlns:a16="http://schemas.microsoft.com/office/drawing/2014/main" id="{7D3688DB-3B40-0303-561A-E9A2E01ABB70}"/>
              </a:ext>
            </a:extLst>
          </p:cNvPr>
          <p:cNvSpPr/>
          <p:nvPr/>
        </p:nvSpPr>
        <p:spPr>
          <a:xfrm>
            <a:off x="18039734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FCE5CD"/>
          </a:solidFill>
          <a:ln w="9525" cap="flat" cmpd="sng">
            <a:solidFill>
              <a:srgbClr val="FBBC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>
                <a:solidFill>
                  <a:srgbClr val="F9AB00"/>
                </a:solidFill>
                <a:latin typeface="Google Sans"/>
                <a:ea typeface="Google Sans"/>
                <a:cs typeface="Google Sans"/>
                <a:sym typeface="Google Sans"/>
              </a:rPr>
              <a:t>Conversion Funnel (Payment)</a:t>
            </a:r>
            <a:endParaRPr sz="2933" b="1">
              <a:solidFill>
                <a:srgbClr val="F9AB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4" name="Google Shape;60;p13">
            <a:extLst>
              <a:ext uri="{FF2B5EF4-FFF2-40B4-BE49-F238E27FC236}">
                <a16:creationId xmlns:a16="http://schemas.microsoft.com/office/drawing/2014/main" id="{662B9DDA-BEA8-5E84-41DC-D3B083BAD49B}"/>
              </a:ext>
            </a:extLst>
          </p:cNvPr>
          <p:cNvSpPr/>
          <p:nvPr/>
        </p:nvSpPr>
        <p:spPr>
          <a:xfrm>
            <a:off x="21600000" y="3578345"/>
            <a:ext cx="2784000" cy="2578400"/>
          </a:xfrm>
          <a:prstGeom prst="roundRect">
            <a:avLst>
              <a:gd name="adj" fmla="val 7318"/>
            </a:avLst>
          </a:prstGeom>
          <a:solidFill>
            <a:srgbClr val="FCE5CD"/>
          </a:solidFill>
          <a:ln w="9525" cap="flat" cmpd="sng">
            <a:solidFill>
              <a:srgbClr val="FBBC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>
              <a:lnSpc>
                <a:spcPct val="115000"/>
              </a:lnSpc>
              <a:spcAft>
                <a:spcPts val="2667"/>
              </a:spcAft>
            </a:pPr>
            <a:r>
              <a:rPr lang="en-GB" sz="2933" b="1">
                <a:solidFill>
                  <a:srgbClr val="F9AB00"/>
                </a:solidFill>
                <a:latin typeface="Google Sans"/>
                <a:ea typeface="Google Sans"/>
                <a:cs typeface="Google Sans"/>
                <a:sym typeface="Google Sans"/>
              </a:rPr>
              <a:t>Conversion Funnel (Thank you Page)</a:t>
            </a:r>
            <a:endParaRPr sz="2933" b="1">
              <a:solidFill>
                <a:srgbClr val="F9AB00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5" name="Google Shape;61;p13">
            <a:extLst>
              <a:ext uri="{FF2B5EF4-FFF2-40B4-BE49-F238E27FC236}">
                <a16:creationId xmlns:a16="http://schemas.microsoft.com/office/drawing/2014/main" id="{C290EE57-0E38-F2BA-74E9-9D593FEE9252}"/>
              </a:ext>
            </a:extLst>
          </p:cNvPr>
          <p:cNvSpPr/>
          <p:nvPr/>
        </p:nvSpPr>
        <p:spPr>
          <a:xfrm>
            <a:off x="5996136" y="6521279"/>
            <a:ext cx="2503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20%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cxnSp>
        <p:nvCxnSpPr>
          <p:cNvPr id="56" name="Google Shape;62;p13">
            <a:extLst>
              <a:ext uri="{FF2B5EF4-FFF2-40B4-BE49-F238E27FC236}">
                <a16:creationId xmlns:a16="http://schemas.microsoft.com/office/drawing/2014/main" id="{4984B0D7-A9DC-024B-219F-78F01B2950D8}"/>
              </a:ext>
            </a:extLst>
          </p:cNvPr>
          <p:cNvCxnSpPr>
            <a:endCxn id="55" idx="1"/>
          </p:cNvCxnSpPr>
          <p:nvPr/>
        </p:nvCxnSpPr>
        <p:spPr>
          <a:xfrm rot="-5400000" flipH="1">
            <a:off x="5501336" y="6335679"/>
            <a:ext cx="515200" cy="4744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7" name="Google Shape;63;p13">
            <a:extLst>
              <a:ext uri="{FF2B5EF4-FFF2-40B4-BE49-F238E27FC236}">
                <a16:creationId xmlns:a16="http://schemas.microsoft.com/office/drawing/2014/main" id="{D820C94C-7D7C-FF69-17EB-D31256751B46}"/>
              </a:ext>
            </a:extLst>
          </p:cNvPr>
          <p:cNvCxnSpPr>
            <a:stCxn id="55" idx="3"/>
          </p:cNvCxnSpPr>
          <p:nvPr/>
        </p:nvCxnSpPr>
        <p:spPr>
          <a:xfrm rot="10800000" flipH="1">
            <a:off x="8499336" y="6252879"/>
            <a:ext cx="392000" cy="5776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58" name="Google Shape;64;p13">
            <a:extLst>
              <a:ext uri="{FF2B5EF4-FFF2-40B4-BE49-F238E27FC236}">
                <a16:creationId xmlns:a16="http://schemas.microsoft.com/office/drawing/2014/main" id="{394E3B44-B584-EE47-200E-A2F993431167}"/>
              </a:ext>
            </a:extLst>
          </p:cNvPr>
          <p:cNvSpPr/>
          <p:nvPr/>
        </p:nvSpPr>
        <p:spPr>
          <a:xfrm>
            <a:off x="9646867" y="652127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10%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cxnSp>
        <p:nvCxnSpPr>
          <p:cNvPr id="59" name="Google Shape;65;p13">
            <a:extLst>
              <a:ext uri="{FF2B5EF4-FFF2-40B4-BE49-F238E27FC236}">
                <a16:creationId xmlns:a16="http://schemas.microsoft.com/office/drawing/2014/main" id="{740E04EA-C016-6292-6AED-3018C49E84F7}"/>
              </a:ext>
            </a:extLst>
          </p:cNvPr>
          <p:cNvCxnSpPr>
            <a:endCxn id="58" idx="1"/>
          </p:cNvCxnSpPr>
          <p:nvPr/>
        </p:nvCxnSpPr>
        <p:spPr>
          <a:xfrm rot="-5400000" flipH="1">
            <a:off x="9152067" y="6335679"/>
            <a:ext cx="515200" cy="4744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0" name="Google Shape;66;p13">
            <a:extLst>
              <a:ext uri="{FF2B5EF4-FFF2-40B4-BE49-F238E27FC236}">
                <a16:creationId xmlns:a16="http://schemas.microsoft.com/office/drawing/2014/main" id="{2A25DD6B-E45E-C3F2-6A51-4BF2C8AC88E7}"/>
              </a:ext>
            </a:extLst>
          </p:cNvPr>
          <p:cNvCxnSpPr>
            <a:stCxn id="58" idx="3"/>
          </p:cNvCxnSpPr>
          <p:nvPr/>
        </p:nvCxnSpPr>
        <p:spPr>
          <a:xfrm rot="10800000" flipH="1">
            <a:off x="12026067" y="6252879"/>
            <a:ext cx="392000" cy="5776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61" name="Google Shape;67;p13">
            <a:extLst>
              <a:ext uri="{FF2B5EF4-FFF2-40B4-BE49-F238E27FC236}">
                <a16:creationId xmlns:a16="http://schemas.microsoft.com/office/drawing/2014/main" id="{C8E1439E-D7E8-AD5C-5BF3-54E3BD1D9B8E}"/>
              </a:ext>
            </a:extLst>
          </p:cNvPr>
          <p:cNvSpPr/>
          <p:nvPr/>
        </p:nvSpPr>
        <p:spPr>
          <a:xfrm>
            <a:off x="13070667" y="652127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30%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cxnSp>
        <p:nvCxnSpPr>
          <p:cNvPr id="62" name="Google Shape;68;p13">
            <a:extLst>
              <a:ext uri="{FF2B5EF4-FFF2-40B4-BE49-F238E27FC236}">
                <a16:creationId xmlns:a16="http://schemas.microsoft.com/office/drawing/2014/main" id="{C761EB39-3A90-5D68-2520-BDF360E0E29C}"/>
              </a:ext>
            </a:extLst>
          </p:cNvPr>
          <p:cNvCxnSpPr>
            <a:endCxn id="61" idx="1"/>
          </p:cNvCxnSpPr>
          <p:nvPr/>
        </p:nvCxnSpPr>
        <p:spPr>
          <a:xfrm rot="-5400000" flipH="1">
            <a:off x="12575867" y="6335679"/>
            <a:ext cx="515200" cy="4744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3" name="Google Shape;69;p13">
            <a:extLst>
              <a:ext uri="{FF2B5EF4-FFF2-40B4-BE49-F238E27FC236}">
                <a16:creationId xmlns:a16="http://schemas.microsoft.com/office/drawing/2014/main" id="{51033FFD-48F5-22FF-1760-EB978EBA952D}"/>
              </a:ext>
            </a:extLst>
          </p:cNvPr>
          <p:cNvCxnSpPr>
            <a:stCxn id="61" idx="3"/>
          </p:cNvCxnSpPr>
          <p:nvPr/>
        </p:nvCxnSpPr>
        <p:spPr>
          <a:xfrm rot="10800000" flipH="1">
            <a:off x="15449867" y="6252879"/>
            <a:ext cx="392000" cy="5776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64" name="Google Shape;70;p13">
            <a:extLst>
              <a:ext uri="{FF2B5EF4-FFF2-40B4-BE49-F238E27FC236}">
                <a16:creationId xmlns:a16="http://schemas.microsoft.com/office/drawing/2014/main" id="{A92BB3F7-822E-037C-53A5-3CC83C3D28B5}"/>
              </a:ext>
            </a:extLst>
          </p:cNvPr>
          <p:cNvSpPr/>
          <p:nvPr/>
        </p:nvSpPr>
        <p:spPr>
          <a:xfrm>
            <a:off x="16721400" y="652127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20%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cxnSp>
        <p:nvCxnSpPr>
          <p:cNvPr id="65" name="Google Shape;71;p13">
            <a:extLst>
              <a:ext uri="{FF2B5EF4-FFF2-40B4-BE49-F238E27FC236}">
                <a16:creationId xmlns:a16="http://schemas.microsoft.com/office/drawing/2014/main" id="{7D5FDFED-3C6E-83B1-A6F1-87B3B9E68C4C}"/>
              </a:ext>
            </a:extLst>
          </p:cNvPr>
          <p:cNvCxnSpPr>
            <a:endCxn id="64" idx="1"/>
          </p:cNvCxnSpPr>
          <p:nvPr/>
        </p:nvCxnSpPr>
        <p:spPr>
          <a:xfrm rot="-5400000" flipH="1">
            <a:off x="16226600" y="6335679"/>
            <a:ext cx="515200" cy="4744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6" name="Google Shape;72;p13">
            <a:extLst>
              <a:ext uri="{FF2B5EF4-FFF2-40B4-BE49-F238E27FC236}">
                <a16:creationId xmlns:a16="http://schemas.microsoft.com/office/drawing/2014/main" id="{377F21A2-E31E-F705-D046-327A5DFC209F}"/>
              </a:ext>
            </a:extLst>
          </p:cNvPr>
          <p:cNvCxnSpPr>
            <a:stCxn id="64" idx="3"/>
          </p:cNvCxnSpPr>
          <p:nvPr/>
        </p:nvCxnSpPr>
        <p:spPr>
          <a:xfrm rot="10800000" flipH="1">
            <a:off x="19100600" y="6252879"/>
            <a:ext cx="392000" cy="5776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67" name="Google Shape;73;p13">
            <a:extLst>
              <a:ext uri="{FF2B5EF4-FFF2-40B4-BE49-F238E27FC236}">
                <a16:creationId xmlns:a16="http://schemas.microsoft.com/office/drawing/2014/main" id="{A48C2C20-7DB7-33BD-6CA1-3234883C88CC}"/>
              </a:ext>
            </a:extLst>
          </p:cNvPr>
          <p:cNvSpPr/>
          <p:nvPr/>
        </p:nvSpPr>
        <p:spPr>
          <a:xfrm>
            <a:off x="20372134" y="652127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5%</a:t>
            </a:r>
            <a:r>
              <a:rPr lang="en-GB" sz="2133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cxnSp>
        <p:nvCxnSpPr>
          <p:cNvPr id="68" name="Google Shape;74;p13">
            <a:extLst>
              <a:ext uri="{FF2B5EF4-FFF2-40B4-BE49-F238E27FC236}">
                <a16:creationId xmlns:a16="http://schemas.microsoft.com/office/drawing/2014/main" id="{CA37EDAE-4F7F-86B1-5BB5-ABE9AEF1D124}"/>
              </a:ext>
            </a:extLst>
          </p:cNvPr>
          <p:cNvCxnSpPr>
            <a:endCxn id="67" idx="1"/>
          </p:cNvCxnSpPr>
          <p:nvPr/>
        </p:nvCxnSpPr>
        <p:spPr>
          <a:xfrm rot="-5400000" flipH="1">
            <a:off x="19877334" y="6335679"/>
            <a:ext cx="515200" cy="4744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9" name="Google Shape;75;p13">
            <a:extLst>
              <a:ext uri="{FF2B5EF4-FFF2-40B4-BE49-F238E27FC236}">
                <a16:creationId xmlns:a16="http://schemas.microsoft.com/office/drawing/2014/main" id="{C8C202A6-D2EF-2A90-F99C-1B884D82F991}"/>
              </a:ext>
            </a:extLst>
          </p:cNvPr>
          <p:cNvCxnSpPr>
            <a:stCxn id="67" idx="3"/>
          </p:cNvCxnSpPr>
          <p:nvPr/>
        </p:nvCxnSpPr>
        <p:spPr>
          <a:xfrm rot="10800000" flipH="1">
            <a:off x="22751334" y="6252879"/>
            <a:ext cx="392000" cy="577600"/>
          </a:xfrm>
          <a:prstGeom prst="bentConnector2">
            <a:avLst/>
          </a:prstGeom>
          <a:noFill/>
          <a:ln w="9525" cap="flat" cmpd="sng">
            <a:solidFill>
              <a:srgbClr val="4285F4"/>
            </a:solidFill>
            <a:prstDash val="dot"/>
            <a:round/>
            <a:headEnd type="none" w="med" len="med"/>
            <a:tailEnd type="triangle" w="med" len="med"/>
          </a:ln>
        </p:spPr>
      </p:cxnSp>
      <p:pic>
        <p:nvPicPr>
          <p:cNvPr id="71" name="Picture 70" descr="A red white and blue flag&#10;&#10;AI-generated content may be incorrect.">
            <a:extLst>
              <a:ext uri="{FF2B5EF4-FFF2-40B4-BE49-F238E27FC236}">
                <a16:creationId xmlns:a16="http://schemas.microsoft.com/office/drawing/2014/main" id="{88C81CA6-0383-AABC-E3E1-62A3320FE2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187666" y="6472860"/>
            <a:ext cx="1155870" cy="770279"/>
          </a:xfrm>
          <a:prstGeom prst="rect">
            <a:avLst/>
          </a:prstGeom>
        </p:spPr>
      </p:pic>
      <p:sp>
        <p:nvSpPr>
          <p:cNvPr id="73" name="Google Shape;61;p13">
            <a:extLst>
              <a:ext uri="{FF2B5EF4-FFF2-40B4-BE49-F238E27FC236}">
                <a16:creationId xmlns:a16="http://schemas.microsoft.com/office/drawing/2014/main" id="{C7CDCEB9-6C36-DC0F-953C-BC1B709D93E5}"/>
              </a:ext>
            </a:extLst>
          </p:cNvPr>
          <p:cNvSpPr/>
          <p:nvPr/>
        </p:nvSpPr>
        <p:spPr>
          <a:xfrm>
            <a:off x="5996136" y="7906029"/>
            <a:ext cx="2503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20%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4" name="Google Shape;64;p13">
            <a:extLst>
              <a:ext uri="{FF2B5EF4-FFF2-40B4-BE49-F238E27FC236}">
                <a16:creationId xmlns:a16="http://schemas.microsoft.com/office/drawing/2014/main" id="{225A4C2D-4330-2F0A-BCC7-A61A7683D807}"/>
              </a:ext>
            </a:extLst>
          </p:cNvPr>
          <p:cNvSpPr/>
          <p:nvPr/>
        </p:nvSpPr>
        <p:spPr>
          <a:xfrm>
            <a:off x="9646867" y="790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FC3F4D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20%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5" name="Google Shape;67;p13">
            <a:extLst>
              <a:ext uri="{FF2B5EF4-FFF2-40B4-BE49-F238E27FC236}">
                <a16:creationId xmlns:a16="http://schemas.microsoft.com/office/drawing/2014/main" id="{D5917399-F39F-51DE-63B6-2B2B48F2D506}"/>
              </a:ext>
            </a:extLst>
          </p:cNvPr>
          <p:cNvSpPr/>
          <p:nvPr/>
        </p:nvSpPr>
        <p:spPr>
          <a:xfrm>
            <a:off x="13070667" y="790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30%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6" name="Google Shape;70;p13">
            <a:extLst>
              <a:ext uri="{FF2B5EF4-FFF2-40B4-BE49-F238E27FC236}">
                <a16:creationId xmlns:a16="http://schemas.microsoft.com/office/drawing/2014/main" id="{E053C846-6E0B-1F8F-704C-3C2BA44DF254}"/>
              </a:ext>
            </a:extLst>
          </p:cNvPr>
          <p:cNvSpPr/>
          <p:nvPr/>
        </p:nvSpPr>
        <p:spPr>
          <a:xfrm>
            <a:off x="16721400" y="790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FC3F4D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40%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7" name="Google Shape;73;p13">
            <a:extLst>
              <a:ext uri="{FF2B5EF4-FFF2-40B4-BE49-F238E27FC236}">
                <a16:creationId xmlns:a16="http://schemas.microsoft.com/office/drawing/2014/main" id="{6D818504-C91A-BC10-13C1-7540B536BA5C}"/>
              </a:ext>
            </a:extLst>
          </p:cNvPr>
          <p:cNvSpPr/>
          <p:nvPr/>
        </p:nvSpPr>
        <p:spPr>
          <a:xfrm>
            <a:off x="20372134" y="790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5%</a:t>
            </a:r>
            <a:r>
              <a:rPr lang="en-GB" sz="2133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8" name="Google Shape;61;p13">
            <a:extLst>
              <a:ext uri="{FF2B5EF4-FFF2-40B4-BE49-F238E27FC236}">
                <a16:creationId xmlns:a16="http://schemas.microsoft.com/office/drawing/2014/main" id="{B065B00D-39FA-5DA2-A6F1-6F009648749F}"/>
              </a:ext>
            </a:extLst>
          </p:cNvPr>
          <p:cNvSpPr/>
          <p:nvPr/>
        </p:nvSpPr>
        <p:spPr>
          <a:xfrm>
            <a:off x="5996136" y="9446029"/>
            <a:ext cx="2503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20%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79" name="Google Shape;64;p13">
            <a:extLst>
              <a:ext uri="{FF2B5EF4-FFF2-40B4-BE49-F238E27FC236}">
                <a16:creationId xmlns:a16="http://schemas.microsoft.com/office/drawing/2014/main" id="{2656CF5E-FFF1-ABBC-95E3-D5E258207796}"/>
              </a:ext>
            </a:extLst>
          </p:cNvPr>
          <p:cNvSpPr/>
          <p:nvPr/>
        </p:nvSpPr>
        <p:spPr>
          <a:xfrm>
            <a:off x="9646867" y="944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15%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80" name="Google Shape;67;p13">
            <a:extLst>
              <a:ext uri="{FF2B5EF4-FFF2-40B4-BE49-F238E27FC236}">
                <a16:creationId xmlns:a16="http://schemas.microsoft.com/office/drawing/2014/main" id="{609B1A1E-D9E6-2AA6-4A7F-C9D3B2CA7130}"/>
              </a:ext>
            </a:extLst>
          </p:cNvPr>
          <p:cNvSpPr/>
          <p:nvPr/>
        </p:nvSpPr>
        <p:spPr>
          <a:xfrm>
            <a:off x="13070667" y="944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30%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81" name="Google Shape;70;p13">
            <a:extLst>
              <a:ext uri="{FF2B5EF4-FFF2-40B4-BE49-F238E27FC236}">
                <a16:creationId xmlns:a16="http://schemas.microsoft.com/office/drawing/2014/main" id="{E5FCDDC8-686B-96D7-3CA7-EC86757FB2C4}"/>
              </a:ext>
            </a:extLst>
          </p:cNvPr>
          <p:cNvSpPr/>
          <p:nvPr/>
        </p:nvSpPr>
        <p:spPr>
          <a:xfrm>
            <a:off x="16721400" y="944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10%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sp>
        <p:nvSpPr>
          <p:cNvPr id="82" name="Google Shape;73;p13">
            <a:extLst>
              <a:ext uri="{FF2B5EF4-FFF2-40B4-BE49-F238E27FC236}">
                <a16:creationId xmlns:a16="http://schemas.microsoft.com/office/drawing/2014/main" id="{292C9FE6-B7BC-BCB3-84DF-40E0141C7AE9}"/>
              </a:ext>
            </a:extLst>
          </p:cNvPr>
          <p:cNvSpPr/>
          <p:nvPr/>
        </p:nvSpPr>
        <p:spPr>
          <a:xfrm>
            <a:off x="20372134" y="9446029"/>
            <a:ext cx="2379200" cy="618400"/>
          </a:xfrm>
          <a:prstGeom prst="roundRect">
            <a:avLst>
              <a:gd name="adj" fmla="val 50000"/>
            </a:avLst>
          </a:prstGeom>
          <a:solidFill>
            <a:srgbClr val="FC3F4D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r>
              <a:rPr lang="en-GB" sz="2133" b="1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15%</a:t>
            </a:r>
            <a:r>
              <a:rPr lang="en-GB" sz="2133" dirty="0">
                <a:solidFill>
                  <a:srgbClr val="FFFFFF"/>
                </a:solidFill>
                <a:latin typeface="Google Sans"/>
                <a:ea typeface="Google Sans"/>
                <a:cs typeface="+mn-cs"/>
                <a:sym typeface="Google Sans"/>
              </a:rPr>
              <a:t> drop out</a:t>
            </a:r>
            <a:endParaRPr sz="2133" dirty="0">
              <a:solidFill>
                <a:srgbClr val="FFFFFF"/>
              </a:solidFill>
              <a:latin typeface="Google Sans"/>
              <a:ea typeface="Google Sans"/>
              <a:cs typeface="+mn-cs"/>
              <a:sym typeface="Google Sans"/>
            </a:endParaRPr>
          </a:p>
        </p:txBody>
      </p:sp>
      <p:pic>
        <p:nvPicPr>
          <p:cNvPr id="84" name="Picture 83" descr="A flag of germany with red yellow and black stripes&#10;&#10;AI-generated content may be incorrect.">
            <a:extLst>
              <a:ext uri="{FF2B5EF4-FFF2-40B4-BE49-F238E27FC236}">
                <a16:creationId xmlns:a16="http://schemas.microsoft.com/office/drawing/2014/main" id="{E2014F62-6BA7-4B3C-9E74-2575573791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187666" y="7906029"/>
            <a:ext cx="1156509" cy="693905"/>
          </a:xfrm>
          <a:prstGeom prst="rect">
            <a:avLst/>
          </a:prstGeom>
        </p:spPr>
      </p:pic>
      <p:pic>
        <p:nvPicPr>
          <p:cNvPr id="87" name="Picture 86" descr="A flag with a cross with Great Britain in the background&#10;&#10;AI-generated content may be incorrect.">
            <a:extLst>
              <a:ext uri="{FF2B5EF4-FFF2-40B4-BE49-F238E27FC236}">
                <a16:creationId xmlns:a16="http://schemas.microsoft.com/office/drawing/2014/main" id="{9B035C90-3D1C-6EF1-8C24-78615797D2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187666" y="9537629"/>
            <a:ext cx="1204610" cy="60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9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4D9F5-BA91-83DE-9196-A31C9BD60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00" y="730251"/>
            <a:ext cx="17630588" cy="2651126"/>
          </a:xfrm>
        </p:spPr>
        <p:txBody>
          <a:bodyPr/>
          <a:lstStyle/>
          <a:p>
            <a:r>
              <a:rPr lang="en-NL" sz="8800" dirty="0"/>
              <a:t>Soms zijn het de kleine dingen 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00EAD-9AAB-AEB9-4790-F0B8C494BEDD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6C9823-A609-FAB3-197F-641D8C0F03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0DCC7D-DA9A-1A69-26F2-9DFB05F71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0" y="3672012"/>
            <a:ext cx="17373301" cy="746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9655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3045375-DEBA-824C-C62D-834569A60AE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148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3045375-DEBA-824C-C62D-834569A60A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8884C86-A762-895D-5E97-A4A1923CF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759720"/>
              </p:ext>
            </p:extLst>
          </p:nvPr>
        </p:nvGraphicFramePr>
        <p:xfrm>
          <a:off x="6197599" y="4321718"/>
          <a:ext cx="12258843" cy="792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D64F8CF3-6E6A-D4E2-C951-BF34979B5627}"/>
              </a:ext>
            </a:extLst>
          </p:cNvPr>
          <p:cNvSpPr txBox="1">
            <a:spLocks/>
          </p:cNvSpPr>
          <p:nvPr/>
        </p:nvSpPr>
        <p:spPr>
          <a:xfrm>
            <a:off x="6197599" y="730251"/>
            <a:ext cx="2103548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en-US" dirty="0" err="1"/>
              <a:t>Bezahlen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Schweizer</a:t>
            </a:r>
            <a:br>
              <a:rPr lang="en-NL" dirty="0"/>
            </a:br>
            <a:r>
              <a:rPr lang="en-GB" sz="5400" b="0" dirty="0">
                <a:latin typeface="+mn-lt"/>
              </a:rPr>
              <a:t>Zorg </a:t>
            </a:r>
            <a:r>
              <a:rPr lang="en-GB" sz="5400" b="0" dirty="0" err="1">
                <a:latin typeface="+mn-lt"/>
              </a:rPr>
              <a:t>voor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een</a:t>
            </a:r>
            <a:r>
              <a:rPr lang="en-GB" sz="5400" b="0" dirty="0">
                <a:latin typeface="+mn-lt"/>
              </a:rPr>
              <a:t> </a:t>
            </a:r>
            <a:r>
              <a:rPr lang="en-GB" sz="5400" b="0" dirty="0" err="1">
                <a:latin typeface="+mn-lt"/>
              </a:rPr>
              <a:t>optimale</a:t>
            </a:r>
            <a:r>
              <a:rPr lang="en-GB" sz="5400" b="0" dirty="0">
                <a:latin typeface="+mn-lt"/>
              </a:rPr>
              <a:t> check-out</a:t>
            </a:r>
            <a:endParaRPr lang="en-NL" sz="5400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EA26F54-A2EA-16E1-78DF-8ADE0B7A38B0}"/>
              </a:ext>
            </a:extLst>
          </p:cNvPr>
          <p:cNvCxnSpPr>
            <a:cxnSpLocks/>
          </p:cNvCxnSpPr>
          <p:nvPr/>
        </p:nvCxnSpPr>
        <p:spPr>
          <a:xfrm flipV="1">
            <a:off x="14606337" y="6858000"/>
            <a:ext cx="3418952" cy="1428437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Met een veilige webshop">
            <a:extLst>
              <a:ext uri="{FF2B5EF4-FFF2-40B4-BE49-F238E27FC236}">
                <a16:creationId xmlns:a16="http://schemas.microsoft.com/office/drawing/2014/main" id="{44B00A22-1BDB-130F-ECF4-C4DBEDB1E20B}"/>
              </a:ext>
            </a:extLst>
          </p:cNvPr>
          <p:cNvSpPr/>
          <p:nvPr/>
        </p:nvSpPr>
        <p:spPr>
          <a:xfrm>
            <a:off x="18147587" y="3720500"/>
            <a:ext cx="5434307" cy="6275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0000" tIns="635000" rIns="360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pPr marL="0" marR="0" lvl="0" indent="0" algn="ctr" defTabSz="2438338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76" name="Picture 4" descr="Twint - My Sun Solarium">
            <a:extLst>
              <a:ext uri="{FF2B5EF4-FFF2-40B4-BE49-F238E27FC236}">
                <a16:creationId xmlns:a16="http://schemas.microsoft.com/office/drawing/2014/main" id="{E159C924-AF8A-00FF-47A4-330774F7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8740" y="5572125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701C52-DF46-5DE8-01B9-74FFC4B78F3A}"/>
              </a:ext>
            </a:extLst>
          </p:cNvPr>
          <p:cNvSpPr/>
          <p:nvPr/>
        </p:nvSpPr>
        <p:spPr>
          <a:xfrm>
            <a:off x="-40640" y="1100774"/>
            <a:ext cx="4104640" cy="1500186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Picture Placeholder 12">
            <a:extLst>
              <a:ext uri="{FF2B5EF4-FFF2-40B4-BE49-F238E27FC236}">
                <a16:creationId xmlns:a16="http://schemas.microsoft.com/office/drawing/2014/main" id="{58C8E4E0-3CB5-E08D-CBA2-865A9B891D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-200"/>
          <a:stretch>
            <a:fillRect/>
          </a:stretch>
        </p:blipFill>
        <p:spPr>
          <a:xfrm>
            <a:off x="142240" y="1222102"/>
            <a:ext cx="3677920" cy="12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0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8DF85-39E7-ED90-CE2E-5DBFBE0C4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E670F0F-F9DF-9A33-F649-4F9D83999933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7" t="39477" b="12500"/>
          <a:stretch>
            <a:fillRect/>
          </a:stretch>
        </p:blipFill>
        <p:spPr>
          <a:xfrm>
            <a:off x="0" y="0"/>
            <a:ext cx="24384001" cy="10426544"/>
          </a:xfrm>
        </p:spPr>
      </p:pic>
      <p:sp>
        <p:nvSpPr>
          <p:cNvPr id="216" name="Vorm">
            <a:extLst>
              <a:ext uri="{FF2B5EF4-FFF2-40B4-BE49-F238E27FC236}">
                <a16:creationId xmlns:a16="http://schemas.microsoft.com/office/drawing/2014/main" id="{427954A7-B393-149C-D264-889177D721A6}"/>
              </a:ext>
            </a:extLst>
          </p:cNvPr>
          <p:cNvSpPr/>
          <p:nvPr/>
        </p:nvSpPr>
        <p:spPr>
          <a:xfrm>
            <a:off x="0" y="5297487"/>
            <a:ext cx="24384000" cy="84185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92"/>
                </a:lnTo>
                <a:lnTo>
                  <a:pt x="0" y="11754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11754"/>
                </a:lnTo>
                <a:lnTo>
                  <a:pt x="7028" y="1175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217" name="Veelhoek">
            <a:extLst>
              <a:ext uri="{FF2B5EF4-FFF2-40B4-BE49-F238E27FC236}">
                <a16:creationId xmlns:a16="http://schemas.microsoft.com/office/drawing/2014/main" id="{F87D6E25-81EB-DD58-D8D9-833F44F8F780}"/>
              </a:ext>
            </a:extLst>
          </p:cNvPr>
          <p:cNvSpPr/>
          <p:nvPr/>
        </p:nvSpPr>
        <p:spPr>
          <a:xfrm>
            <a:off x="1783713" y="2879222"/>
            <a:ext cx="6176103" cy="7131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0294D3">
              <a:alpha val="95000"/>
            </a:srgbClr>
          </a:solidFill>
          <a:ln w="12700">
            <a:miter lim="400000"/>
          </a:ln>
        </p:spPr>
        <p:txBody>
          <a:bodyPr lIns="317500" tIns="317500" rIns="317500" bIns="317500" anchor="ctr"/>
          <a:lstStyle/>
          <a:p>
            <a:pPr defTabSz="825500">
              <a:lnSpc>
                <a:spcPct val="110000"/>
              </a:lnSpc>
              <a:defRPr sz="4900">
                <a:solidFill>
                  <a:srgbClr val="000000"/>
                </a:solidFill>
                <a:latin typeface="Geomanist Book"/>
                <a:ea typeface="Geomanist Book"/>
                <a:cs typeface="Geomanist Book"/>
                <a:sym typeface="Geomanist Book"/>
              </a:defRPr>
            </a:pPr>
            <a:endParaRPr/>
          </a:p>
        </p:txBody>
      </p:sp>
      <p:sp>
        <p:nvSpPr>
          <p:cNvPr id="219" name="Heading mbt innovatie over max 3 regels">
            <a:extLst>
              <a:ext uri="{FF2B5EF4-FFF2-40B4-BE49-F238E27FC236}">
                <a16:creationId xmlns:a16="http://schemas.microsoft.com/office/drawing/2014/main" id="{183A1171-0DF2-791B-ED45-7C551EC2DDB7}"/>
              </a:ext>
            </a:extLst>
          </p:cNvPr>
          <p:cNvSpPr txBox="1">
            <a:spLocks noGrp="1"/>
          </p:cNvSpPr>
          <p:nvPr>
            <p:ph type="body" idx="23"/>
          </p:nvPr>
        </p:nvSpPr>
        <p:spPr>
          <a:xfrm>
            <a:off x="2519723" y="4582599"/>
            <a:ext cx="18915514" cy="3724802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Succesvol internationaliseren vereist goed luisteren naar de lokale klant en veel aanpassingsvermogen!</a:t>
            </a:r>
            <a:endParaRPr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9E4D4BA-2C5C-3EA7-FDA0-8FB093D837E5}"/>
              </a:ext>
            </a:extLst>
          </p:cNvPr>
          <p:cNvSpPr txBox="1">
            <a:spLocks/>
          </p:cNvSpPr>
          <p:nvPr/>
        </p:nvSpPr>
        <p:spPr>
          <a:xfrm>
            <a:off x="-1" y="332509"/>
            <a:ext cx="24384001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648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9DF3B-1C1C-945B-7093-372133D45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374A945-656B-2065-CEC4-6B7469A198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9385" y="3378785"/>
            <a:ext cx="6440132" cy="2959534"/>
          </a:xfrm>
        </p:spPr>
        <p:txBody>
          <a:bodyPr vert="horz"/>
          <a:lstStyle/>
          <a:p>
            <a:r>
              <a:rPr lang="nl-NL" sz="6000" dirty="0"/>
              <a:t>Stijn </a:t>
            </a:r>
            <a:br>
              <a:rPr lang="nl-NL" sz="6000" dirty="0"/>
            </a:br>
            <a:r>
              <a:rPr lang="nl-NL" sz="6000" dirty="0"/>
              <a:t>van den Broek</a:t>
            </a:r>
          </a:p>
        </p:txBody>
      </p:sp>
      <p:pic>
        <p:nvPicPr>
          <p:cNvPr id="6" name="Picture Placeholder 10" descr="A person smiling at camera&#10;&#10;AI-generated content may be incorrect.">
            <a:extLst>
              <a:ext uri="{FF2B5EF4-FFF2-40B4-BE49-F238E27FC236}">
                <a16:creationId xmlns:a16="http://schemas.microsoft.com/office/drawing/2014/main" id="{47B2E3BA-6551-B2A5-38A6-C15973828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4" b="4234"/>
          <a:stretch/>
        </p:blipFill>
        <p:spPr>
          <a:xfrm>
            <a:off x="6360746" y="3500946"/>
            <a:ext cx="5831254" cy="6734903"/>
          </a:xfrm>
          <a:custGeom>
            <a:avLst/>
            <a:gdLst>
              <a:gd name="connsiteX0" fmla="*/ 0 w 4105275"/>
              <a:gd name="connsiteY0" fmla="*/ 2051844 h 4103688"/>
              <a:gd name="connsiteX1" fmla="*/ 1025922 w 4105275"/>
              <a:gd name="connsiteY1" fmla="*/ 1 h 4103688"/>
              <a:gd name="connsiteX2" fmla="*/ 3079353 w 4105275"/>
              <a:gd name="connsiteY2" fmla="*/ 1 h 4103688"/>
              <a:gd name="connsiteX3" fmla="*/ 4105275 w 4105275"/>
              <a:gd name="connsiteY3" fmla="*/ 2051844 h 4103688"/>
              <a:gd name="connsiteX4" fmla="*/ 3079353 w 4105275"/>
              <a:gd name="connsiteY4" fmla="*/ 4103687 h 4103688"/>
              <a:gd name="connsiteX5" fmla="*/ 1025922 w 4105275"/>
              <a:gd name="connsiteY5" fmla="*/ 4103687 h 4103688"/>
              <a:gd name="connsiteX6" fmla="*/ 0 w 4105275"/>
              <a:gd name="connsiteY6" fmla="*/ 2051844 h 4103688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079353 w 4105275"/>
              <a:gd name="connsiteY2" fmla="*/ 0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906667 w 4105275"/>
              <a:gd name="connsiteY2" fmla="*/ 1030515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3906667"/>
              <a:gd name="connsiteY0" fmla="*/ 2051843 h 4103686"/>
              <a:gd name="connsiteX1" fmla="*/ 2056437 w 3906667"/>
              <a:gd name="connsiteY1" fmla="*/ 0 h 4103686"/>
              <a:gd name="connsiteX2" fmla="*/ 3906667 w 3906667"/>
              <a:gd name="connsiteY2" fmla="*/ 1030515 h 4103686"/>
              <a:gd name="connsiteX3" fmla="*/ 3902075 w 3906667"/>
              <a:gd name="connsiteY3" fmla="*/ 3144043 h 4103686"/>
              <a:gd name="connsiteX4" fmla="*/ 3079353 w 3906667"/>
              <a:gd name="connsiteY4" fmla="*/ 4103686 h 4103686"/>
              <a:gd name="connsiteX5" fmla="*/ 1025922 w 3906667"/>
              <a:gd name="connsiteY5" fmla="*/ 4103686 h 4103686"/>
              <a:gd name="connsiteX6" fmla="*/ 0 w 3906667"/>
              <a:gd name="connsiteY6" fmla="*/ 2051843 h 4103686"/>
              <a:gd name="connsiteX0" fmla="*/ 0 w 3906667"/>
              <a:gd name="connsiteY0" fmla="*/ 2051843 h 4162953"/>
              <a:gd name="connsiteX1" fmla="*/ 2056437 w 3906667"/>
              <a:gd name="connsiteY1" fmla="*/ 0 h 4162953"/>
              <a:gd name="connsiteX2" fmla="*/ 3906667 w 3906667"/>
              <a:gd name="connsiteY2" fmla="*/ 1030515 h 4162953"/>
              <a:gd name="connsiteX3" fmla="*/ 3902075 w 3906667"/>
              <a:gd name="connsiteY3" fmla="*/ 3144043 h 4162953"/>
              <a:gd name="connsiteX4" fmla="*/ 2114153 w 3906667"/>
              <a:gd name="connsiteY4" fmla="*/ 4162953 h 4162953"/>
              <a:gd name="connsiteX5" fmla="*/ 1025922 w 3906667"/>
              <a:gd name="connsiteY5" fmla="*/ 4103686 h 4162953"/>
              <a:gd name="connsiteX6" fmla="*/ 0 w 3906667"/>
              <a:gd name="connsiteY6" fmla="*/ 2051843 h 4162953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1025922 w 3906667"/>
              <a:gd name="connsiteY5" fmla="*/ 4103686 h 4179886"/>
              <a:gd name="connsiteX6" fmla="*/ 0 w 3906667"/>
              <a:gd name="connsiteY6" fmla="*/ 2051843 h 4179886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297789 w 3906667"/>
              <a:gd name="connsiteY5" fmla="*/ 3138486 h 4179886"/>
              <a:gd name="connsiteX6" fmla="*/ 0 w 3906667"/>
              <a:gd name="connsiteY6" fmla="*/ 2051843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18389 w 3627267"/>
              <a:gd name="connsiteY5" fmla="*/ 3138486 h 4179886"/>
              <a:gd name="connsiteX6" fmla="*/ 0 w 3627267"/>
              <a:gd name="connsiteY6" fmla="*/ 1052776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4102 w 3627267"/>
              <a:gd name="connsiteY5" fmla="*/ 3136105 h 4179886"/>
              <a:gd name="connsiteX6" fmla="*/ 0 w 3627267"/>
              <a:gd name="connsiteY6" fmla="*/ 1052776 h 4179886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44043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34518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4886"/>
              <a:gd name="connsiteY0" fmla="*/ 1052776 h 4182268"/>
              <a:gd name="connsiteX1" fmla="*/ 1777037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0 w 3624886"/>
              <a:gd name="connsiteY0" fmla="*/ 1052776 h 4182268"/>
              <a:gd name="connsiteX1" fmla="*/ 1817519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1116" h="4182268">
                <a:moveTo>
                  <a:pt x="992" y="1048013"/>
                </a:moveTo>
                <a:lnTo>
                  <a:pt x="1813749" y="0"/>
                </a:lnTo>
                <a:lnTo>
                  <a:pt x="3621116" y="1047184"/>
                </a:lnTo>
                <a:cubicBezTo>
                  <a:pt x="3619585" y="1751693"/>
                  <a:pt x="3620436" y="2430009"/>
                  <a:pt x="3618905" y="3134518"/>
                </a:cubicBezTo>
                <a:lnTo>
                  <a:pt x="1811933" y="4182268"/>
                </a:lnTo>
                <a:lnTo>
                  <a:pt x="332" y="3136105"/>
                </a:lnTo>
                <a:cubicBezTo>
                  <a:pt x="-1035" y="2441662"/>
                  <a:pt x="2359" y="1742456"/>
                  <a:pt x="992" y="1048013"/>
                </a:cubicBezTo>
                <a:close/>
              </a:path>
            </a:pathLst>
          </a:custGeom>
        </p:spPr>
      </p:pic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91C29B9-210F-CCD8-435A-F6A7B1E7ED31}"/>
              </a:ext>
            </a:extLst>
          </p:cNvPr>
          <p:cNvSpPr txBox="1">
            <a:spLocks/>
          </p:cNvSpPr>
          <p:nvPr/>
        </p:nvSpPr>
        <p:spPr>
          <a:xfrm>
            <a:off x="294059" y="7006369"/>
            <a:ext cx="6626287" cy="921498"/>
          </a:xfrm>
          <a:prstGeom prst="rect">
            <a:avLst/>
          </a:prstGeom>
        </p:spPr>
        <p:txBody>
          <a:bodyPr/>
          <a:lstStyle>
            <a:lvl1pPr marL="0" marR="0" indent="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0" marR="0" indent="457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3200" dirty="0" err="1"/>
              <a:t>Bergfreund</a:t>
            </a:r>
            <a:r>
              <a:rPr lang="nl-NL" sz="3200" dirty="0"/>
              <a:t> sinds 2018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3200" dirty="0"/>
              <a:t>Verantwoordelijk voor het opschalen van markten en stimuleren van de internationale groei</a:t>
            </a:r>
          </a:p>
        </p:txBody>
      </p:sp>
      <p:pic>
        <p:nvPicPr>
          <p:cNvPr id="8" name="Picture Placeholder 12">
            <a:extLst>
              <a:ext uri="{FF2B5EF4-FFF2-40B4-BE49-F238E27FC236}">
                <a16:creationId xmlns:a16="http://schemas.microsoft.com/office/drawing/2014/main" id="{60AD0CEB-814B-74BB-0FE5-CC3BAD36E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-200"/>
          <a:stretch>
            <a:fillRect/>
          </a:stretch>
        </p:blipFill>
        <p:spPr>
          <a:xfrm>
            <a:off x="1031145" y="602535"/>
            <a:ext cx="6149974" cy="2108200"/>
          </a:xfrm>
          <a:prstGeom prst="rect">
            <a:avLst/>
          </a:prstGeom>
        </p:spPr>
      </p:pic>
      <p:pic>
        <p:nvPicPr>
          <p:cNvPr id="9" name="Picture Placeholder 13" descr="A person with his arms crossed&#10;&#10;AI-generated content may be incorrect.">
            <a:extLst>
              <a:ext uri="{FF2B5EF4-FFF2-40B4-BE49-F238E27FC236}">
                <a16:creationId xmlns:a16="http://schemas.microsoft.com/office/drawing/2014/main" id="{EFB0C7DE-C296-044A-60E0-BE06BA7806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1" b="11501"/>
          <a:stretch>
            <a:fillRect/>
          </a:stretch>
        </p:blipFill>
        <p:spPr>
          <a:xfrm>
            <a:off x="12192000" y="3500945"/>
            <a:ext cx="5831254" cy="6734903"/>
          </a:xfrm>
          <a:custGeom>
            <a:avLst/>
            <a:gdLst>
              <a:gd name="connsiteX0" fmla="*/ 0 w 4105275"/>
              <a:gd name="connsiteY0" fmla="*/ 2051844 h 4103688"/>
              <a:gd name="connsiteX1" fmla="*/ 1025922 w 4105275"/>
              <a:gd name="connsiteY1" fmla="*/ 1 h 4103688"/>
              <a:gd name="connsiteX2" fmla="*/ 3079353 w 4105275"/>
              <a:gd name="connsiteY2" fmla="*/ 1 h 4103688"/>
              <a:gd name="connsiteX3" fmla="*/ 4105275 w 4105275"/>
              <a:gd name="connsiteY3" fmla="*/ 2051844 h 4103688"/>
              <a:gd name="connsiteX4" fmla="*/ 3079353 w 4105275"/>
              <a:gd name="connsiteY4" fmla="*/ 4103687 h 4103688"/>
              <a:gd name="connsiteX5" fmla="*/ 1025922 w 4105275"/>
              <a:gd name="connsiteY5" fmla="*/ 4103687 h 4103688"/>
              <a:gd name="connsiteX6" fmla="*/ 0 w 4105275"/>
              <a:gd name="connsiteY6" fmla="*/ 2051844 h 4103688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079353 w 4105275"/>
              <a:gd name="connsiteY2" fmla="*/ 0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4105275"/>
              <a:gd name="connsiteY0" fmla="*/ 2051843 h 4103686"/>
              <a:gd name="connsiteX1" fmla="*/ 2056437 w 4105275"/>
              <a:gd name="connsiteY1" fmla="*/ 0 h 4103686"/>
              <a:gd name="connsiteX2" fmla="*/ 3906667 w 4105275"/>
              <a:gd name="connsiteY2" fmla="*/ 1030515 h 4103686"/>
              <a:gd name="connsiteX3" fmla="*/ 4105275 w 4105275"/>
              <a:gd name="connsiteY3" fmla="*/ 2051843 h 4103686"/>
              <a:gd name="connsiteX4" fmla="*/ 3079353 w 4105275"/>
              <a:gd name="connsiteY4" fmla="*/ 4103686 h 4103686"/>
              <a:gd name="connsiteX5" fmla="*/ 1025922 w 4105275"/>
              <a:gd name="connsiteY5" fmla="*/ 4103686 h 4103686"/>
              <a:gd name="connsiteX6" fmla="*/ 0 w 4105275"/>
              <a:gd name="connsiteY6" fmla="*/ 2051843 h 4103686"/>
              <a:gd name="connsiteX0" fmla="*/ 0 w 3906667"/>
              <a:gd name="connsiteY0" fmla="*/ 2051843 h 4103686"/>
              <a:gd name="connsiteX1" fmla="*/ 2056437 w 3906667"/>
              <a:gd name="connsiteY1" fmla="*/ 0 h 4103686"/>
              <a:gd name="connsiteX2" fmla="*/ 3906667 w 3906667"/>
              <a:gd name="connsiteY2" fmla="*/ 1030515 h 4103686"/>
              <a:gd name="connsiteX3" fmla="*/ 3902075 w 3906667"/>
              <a:gd name="connsiteY3" fmla="*/ 3144043 h 4103686"/>
              <a:gd name="connsiteX4" fmla="*/ 3079353 w 3906667"/>
              <a:gd name="connsiteY4" fmla="*/ 4103686 h 4103686"/>
              <a:gd name="connsiteX5" fmla="*/ 1025922 w 3906667"/>
              <a:gd name="connsiteY5" fmla="*/ 4103686 h 4103686"/>
              <a:gd name="connsiteX6" fmla="*/ 0 w 3906667"/>
              <a:gd name="connsiteY6" fmla="*/ 2051843 h 4103686"/>
              <a:gd name="connsiteX0" fmla="*/ 0 w 3906667"/>
              <a:gd name="connsiteY0" fmla="*/ 2051843 h 4162953"/>
              <a:gd name="connsiteX1" fmla="*/ 2056437 w 3906667"/>
              <a:gd name="connsiteY1" fmla="*/ 0 h 4162953"/>
              <a:gd name="connsiteX2" fmla="*/ 3906667 w 3906667"/>
              <a:gd name="connsiteY2" fmla="*/ 1030515 h 4162953"/>
              <a:gd name="connsiteX3" fmla="*/ 3902075 w 3906667"/>
              <a:gd name="connsiteY3" fmla="*/ 3144043 h 4162953"/>
              <a:gd name="connsiteX4" fmla="*/ 2114153 w 3906667"/>
              <a:gd name="connsiteY4" fmla="*/ 4162953 h 4162953"/>
              <a:gd name="connsiteX5" fmla="*/ 1025922 w 3906667"/>
              <a:gd name="connsiteY5" fmla="*/ 4103686 h 4162953"/>
              <a:gd name="connsiteX6" fmla="*/ 0 w 3906667"/>
              <a:gd name="connsiteY6" fmla="*/ 2051843 h 4162953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1025922 w 3906667"/>
              <a:gd name="connsiteY5" fmla="*/ 4103686 h 4179886"/>
              <a:gd name="connsiteX6" fmla="*/ 0 w 3906667"/>
              <a:gd name="connsiteY6" fmla="*/ 2051843 h 4179886"/>
              <a:gd name="connsiteX0" fmla="*/ 0 w 3906667"/>
              <a:gd name="connsiteY0" fmla="*/ 2051843 h 4179886"/>
              <a:gd name="connsiteX1" fmla="*/ 2056437 w 3906667"/>
              <a:gd name="connsiteY1" fmla="*/ 0 h 4179886"/>
              <a:gd name="connsiteX2" fmla="*/ 3906667 w 3906667"/>
              <a:gd name="connsiteY2" fmla="*/ 1030515 h 4179886"/>
              <a:gd name="connsiteX3" fmla="*/ 3902075 w 3906667"/>
              <a:gd name="connsiteY3" fmla="*/ 3144043 h 4179886"/>
              <a:gd name="connsiteX4" fmla="*/ 2114153 w 3906667"/>
              <a:gd name="connsiteY4" fmla="*/ 4179886 h 4179886"/>
              <a:gd name="connsiteX5" fmla="*/ 297789 w 3906667"/>
              <a:gd name="connsiteY5" fmla="*/ 3138486 h 4179886"/>
              <a:gd name="connsiteX6" fmla="*/ 0 w 3906667"/>
              <a:gd name="connsiteY6" fmla="*/ 2051843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18389 w 3627267"/>
              <a:gd name="connsiteY5" fmla="*/ 3138486 h 4179886"/>
              <a:gd name="connsiteX6" fmla="*/ 0 w 3627267"/>
              <a:gd name="connsiteY6" fmla="*/ 1052776 h 4179886"/>
              <a:gd name="connsiteX0" fmla="*/ 0 w 3627267"/>
              <a:gd name="connsiteY0" fmla="*/ 1052776 h 4179886"/>
              <a:gd name="connsiteX1" fmla="*/ 1777037 w 3627267"/>
              <a:gd name="connsiteY1" fmla="*/ 0 h 4179886"/>
              <a:gd name="connsiteX2" fmla="*/ 3627267 w 3627267"/>
              <a:gd name="connsiteY2" fmla="*/ 1030515 h 4179886"/>
              <a:gd name="connsiteX3" fmla="*/ 3622675 w 3627267"/>
              <a:gd name="connsiteY3" fmla="*/ 3144043 h 4179886"/>
              <a:gd name="connsiteX4" fmla="*/ 1834753 w 3627267"/>
              <a:gd name="connsiteY4" fmla="*/ 4179886 h 4179886"/>
              <a:gd name="connsiteX5" fmla="*/ 4102 w 3627267"/>
              <a:gd name="connsiteY5" fmla="*/ 3136105 h 4179886"/>
              <a:gd name="connsiteX6" fmla="*/ 0 w 3627267"/>
              <a:gd name="connsiteY6" fmla="*/ 1052776 h 4179886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44043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7267"/>
              <a:gd name="connsiteY0" fmla="*/ 1052776 h 4182268"/>
              <a:gd name="connsiteX1" fmla="*/ 1777037 w 3627267"/>
              <a:gd name="connsiteY1" fmla="*/ 0 h 4182268"/>
              <a:gd name="connsiteX2" fmla="*/ 3627267 w 3627267"/>
              <a:gd name="connsiteY2" fmla="*/ 1030515 h 4182268"/>
              <a:gd name="connsiteX3" fmla="*/ 3622675 w 3627267"/>
              <a:gd name="connsiteY3" fmla="*/ 3134518 h 4182268"/>
              <a:gd name="connsiteX4" fmla="*/ 1815703 w 3627267"/>
              <a:gd name="connsiteY4" fmla="*/ 4182268 h 4182268"/>
              <a:gd name="connsiteX5" fmla="*/ 4102 w 3627267"/>
              <a:gd name="connsiteY5" fmla="*/ 3136105 h 4182268"/>
              <a:gd name="connsiteX6" fmla="*/ 0 w 3627267"/>
              <a:gd name="connsiteY6" fmla="*/ 1052776 h 4182268"/>
              <a:gd name="connsiteX0" fmla="*/ 0 w 3624886"/>
              <a:gd name="connsiteY0" fmla="*/ 1052776 h 4182268"/>
              <a:gd name="connsiteX1" fmla="*/ 1777037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0 w 3624886"/>
              <a:gd name="connsiteY0" fmla="*/ 1052776 h 4182268"/>
              <a:gd name="connsiteX1" fmla="*/ 1817519 w 3624886"/>
              <a:gd name="connsiteY1" fmla="*/ 0 h 4182268"/>
              <a:gd name="connsiteX2" fmla="*/ 3624886 w 3624886"/>
              <a:gd name="connsiteY2" fmla="*/ 1047184 h 4182268"/>
              <a:gd name="connsiteX3" fmla="*/ 3622675 w 3624886"/>
              <a:gd name="connsiteY3" fmla="*/ 3134518 h 4182268"/>
              <a:gd name="connsiteX4" fmla="*/ 1815703 w 3624886"/>
              <a:gd name="connsiteY4" fmla="*/ 4182268 h 4182268"/>
              <a:gd name="connsiteX5" fmla="*/ 4102 w 3624886"/>
              <a:gd name="connsiteY5" fmla="*/ 3136105 h 4182268"/>
              <a:gd name="connsiteX6" fmla="*/ 0 w 3624886"/>
              <a:gd name="connsiteY6" fmla="*/ 1052776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  <a:gd name="connsiteX0" fmla="*/ 992 w 3621116"/>
              <a:gd name="connsiteY0" fmla="*/ 1048013 h 4182268"/>
              <a:gd name="connsiteX1" fmla="*/ 1813749 w 3621116"/>
              <a:gd name="connsiteY1" fmla="*/ 0 h 4182268"/>
              <a:gd name="connsiteX2" fmla="*/ 3621116 w 3621116"/>
              <a:gd name="connsiteY2" fmla="*/ 1047184 h 4182268"/>
              <a:gd name="connsiteX3" fmla="*/ 3618905 w 3621116"/>
              <a:gd name="connsiteY3" fmla="*/ 3134518 h 4182268"/>
              <a:gd name="connsiteX4" fmla="*/ 1811933 w 3621116"/>
              <a:gd name="connsiteY4" fmla="*/ 4182268 h 4182268"/>
              <a:gd name="connsiteX5" fmla="*/ 332 w 3621116"/>
              <a:gd name="connsiteY5" fmla="*/ 3136105 h 4182268"/>
              <a:gd name="connsiteX6" fmla="*/ 992 w 3621116"/>
              <a:gd name="connsiteY6" fmla="*/ 1048013 h 418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1116" h="4182268">
                <a:moveTo>
                  <a:pt x="992" y="1048013"/>
                </a:moveTo>
                <a:lnTo>
                  <a:pt x="1813749" y="0"/>
                </a:lnTo>
                <a:lnTo>
                  <a:pt x="3621116" y="1047184"/>
                </a:lnTo>
                <a:cubicBezTo>
                  <a:pt x="3619585" y="1751693"/>
                  <a:pt x="3620436" y="2430009"/>
                  <a:pt x="3618905" y="3134518"/>
                </a:cubicBezTo>
                <a:lnTo>
                  <a:pt x="1811933" y="4182268"/>
                </a:lnTo>
                <a:lnTo>
                  <a:pt x="332" y="3136105"/>
                </a:lnTo>
                <a:cubicBezTo>
                  <a:pt x="-1035" y="2441662"/>
                  <a:pt x="2359" y="1742456"/>
                  <a:pt x="992" y="1048013"/>
                </a:cubicBezTo>
                <a:close/>
              </a:path>
            </a:pathLst>
          </a:custGeom>
          <a:solidFill>
            <a:srgbClr val="FFFFFF"/>
          </a:solidFill>
          <a:ln w="38100">
            <a:noFill/>
          </a:ln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B792E607-7482-AF94-FDCB-DEEFD767CF7F}"/>
              </a:ext>
            </a:extLst>
          </p:cNvPr>
          <p:cNvSpPr txBox="1">
            <a:spLocks/>
          </p:cNvSpPr>
          <p:nvPr/>
        </p:nvSpPr>
        <p:spPr>
          <a:xfrm>
            <a:off x="18632760" y="3024398"/>
            <a:ext cx="5221747" cy="29595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marR="0" indent="0" algn="ctr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0" b="1" i="0" u="none" strike="noStrike" cap="none" spc="0" baseline="0">
                <a:solidFill>
                  <a:schemeClr val="tx2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nl-NL" sz="6000" dirty="0"/>
              <a:t>Arjan </a:t>
            </a:r>
          </a:p>
          <a:p>
            <a:r>
              <a:rPr lang="nl-NL" sz="6000" dirty="0"/>
              <a:t>ter Huurne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F7690DB4-C98C-F1A7-8424-F8B173233A5A}"/>
              </a:ext>
            </a:extLst>
          </p:cNvPr>
          <p:cNvSpPr txBox="1">
            <a:spLocks/>
          </p:cNvSpPr>
          <p:nvPr/>
        </p:nvSpPr>
        <p:spPr>
          <a:xfrm>
            <a:off x="18023253" y="6338319"/>
            <a:ext cx="6066688" cy="921498"/>
          </a:xfrm>
          <a:prstGeom prst="rect">
            <a:avLst/>
          </a:prstGeom>
        </p:spPr>
        <p:txBody>
          <a:bodyPr/>
          <a:lstStyle>
            <a:lvl1pPr marL="0" marR="0" indent="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0" marR="0" indent="457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3200" dirty="0"/>
              <a:t>2011-2025 </a:t>
            </a:r>
            <a:r>
              <a:rPr lang="nl-NL" sz="3200" dirty="0" err="1"/>
              <a:t>Abovo</a:t>
            </a:r>
            <a:r>
              <a:rPr lang="nl-NL" sz="3200" dirty="0"/>
              <a:t> Maxlead </a:t>
            </a:r>
            <a:r>
              <a:rPr lang="nl-NL" sz="3200" dirty="0" err="1"/>
              <a:t>strategy</a:t>
            </a:r>
            <a:r>
              <a:rPr lang="nl-NL" sz="3200" dirty="0"/>
              <a:t> &amp; partnerships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3200" dirty="0"/>
              <a:t>2026: building AI Tech </a:t>
            </a:r>
            <a:r>
              <a:rPr lang="nl-NL" sz="3200" dirty="0" err="1"/>
              <a:t>for</a:t>
            </a:r>
            <a:r>
              <a:rPr lang="nl-NL" sz="3200" dirty="0"/>
              <a:t> marketing teams</a:t>
            </a:r>
          </a:p>
        </p:txBody>
      </p:sp>
      <p:pic>
        <p:nvPicPr>
          <p:cNvPr id="18434" name="Picture 2" descr="Abovo Maxlead - onafhankelijk en fullservice mediabureau">
            <a:extLst>
              <a:ext uri="{FF2B5EF4-FFF2-40B4-BE49-F238E27FC236}">
                <a16:creationId xmlns:a16="http://schemas.microsoft.com/office/drawing/2014/main" id="{9BCAE6ED-0308-BEC6-5DDB-5B05BBA8B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4108" y="222338"/>
            <a:ext cx="3736384" cy="373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5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78105-ADF2-5D70-71FC-F412DF2A3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D13189C-3597-09F9-1D96-EEE26761533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36100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6" imgH="486" progId="TCLayout.ActiveDocument.1">
                  <p:embed/>
                </p:oleObj>
              </mc:Choice>
              <mc:Fallback>
                <p:oleObj name="think-cell Slide" r:id="rId3" imgW="486" imgH="48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B5689AD9-E4FE-9A56-DDF3-27E3D4872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4" b="13526"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 een veilige webshop">
            <a:extLst>
              <a:ext uri="{FF2B5EF4-FFF2-40B4-BE49-F238E27FC236}">
                <a16:creationId xmlns:a16="http://schemas.microsoft.com/office/drawing/2014/main" id="{E5E6CAD7-4520-3B89-7D0C-4973B446BF14}"/>
              </a:ext>
            </a:extLst>
          </p:cNvPr>
          <p:cNvSpPr/>
          <p:nvPr/>
        </p:nvSpPr>
        <p:spPr>
          <a:xfrm>
            <a:off x="8557533" y="4432285"/>
            <a:ext cx="7268934" cy="83934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pic>
        <p:nvPicPr>
          <p:cNvPr id="11" name="Tijdelijke aanduiding voor afbeelding 6" descr="Afbeelding met patroon, steek, zwart-wit&#10;&#10;Door AI gegenereerde inhoud is mogelijk onjuist.">
            <a:extLst>
              <a:ext uri="{FF2B5EF4-FFF2-40B4-BE49-F238E27FC236}">
                <a16:creationId xmlns:a16="http://schemas.microsoft.com/office/drawing/2014/main" id="{9649CD20-4B16-4994-BEA7-C30417E63A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10"/>
          <a:stretch>
            <a:fillRect/>
          </a:stretch>
        </p:blipFill>
        <p:spPr>
          <a:xfrm>
            <a:off x="9730153" y="6167161"/>
            <a:ext cx="4923694" cy="4923692"/>
          </a:xfrm>
          <a:prstGeom prst="rect">
            <a:avLst/>
          </a:prstGeom>
        </p:spPr>
      </p:pic>
      <p:sp>
        <p:nvSpPr>
          <p:cNvPr id="12" name="Titel 2">
            <a:extLst>
              <a:ext uri="{FF2B5EF4-FFF2-40B4-BE49-F238E27FC236}">
                <a16:creationId xmlns:a16="http://schemas.microsoft.com/office/drawing/2014/main" id="{F9036A3A-A6FB-C9B6-67DF-94D6E9834DA0}"/>
              </a:ext>
            </a:extLst>
          </p:cNvPr>
          <p:cNvSpPr txBox="1">
            <a:spLocks/>
          </p:cNvSpPr>
          <p:nvPr/>
        </p:nvSpPr>
        <p:spPr>
          <a:xfrm>
            <a:off x="6735005" y="11229734"/>
            <a:ext cx="10913987" cy="2101344"/>
          </a:xfrm>
          <a:prstGeom prst="rect">
            <a:avLst/>
          </a:prstGeom>
          <a:effectLst>
            <a:outerShdw blurRad="342900" dir="5400000" rotWithShape="0">
              <a:srgbClr val="000000">
                <a:alpha val="44445"/>
              </a:srgbClr>
            </a:outerShdw>
          </a:effectLst>
        </p:spPr>
        <p:txBody>
          <a:bodyPr anchor="ctr">
            <a:spAutoFit/>
          </a:bodyPr>
          <a:lstStyle>
            <a:lvl1pPr algn="l" defTabSz="457200" eaLnBrk="1" hangingPunct="1">
              <a:lnSpc>
                <a:spcPct val="90000"/>
              </a:lnSpc>
              <a:defRPr sz="8700" b="1">
                <a:solidFill>
                  <a:srgbClr val="FFFFFF"/>
                </a:solidFill>
                <a:latin typeface="+mj-lt"/>
                <a:ea typeface="+mn-ea"/>
                <a:cs typeface="+mn-cs"/>
                <a:sym typeface="Geomanist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algn="ctr"/>
            <a:r>
              <a:rPr lang="nl-NL" sz="7200" dirty="0"/>
              <a:t>Scan de QR &amp; download de </a:t>
            </a:r>
            <a:r>
              <a:rPr lang="nl-NL" sz="7200" dirty="0" err="1"/>
              <a:t>bluepaper</a:t>
            </a:r>
            <a:endParaRPr lang="nl-NL" sz="7200" dirty="0"/>
          </a:p>
        </p:txBody>
      </p:sp>
    </p:spTree>
    <p:extLst>
      <p:ext uri="{BB962C8B-B14F-4D97-AF65-F5344CB8AC3E}">
        <p14:creationId xmlns:p14="http://schemas.microsoft.com/office/powerpoint/2010/main" val="27472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161FF-06CC-FDA9-7CB5-32B107B9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9293094-AB06-ED0C-CA35-DBD3AB987D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" b="7976"/>
          <a:stretch>
            <a:fillRect/>
          </a:stretch>
        </p:blipFill>
        <p:spPr bwMode="auto">
          <a:xfrm>
            <a:off x="0" y="-193964"/>
            <a:ext cx="24383999" cy="1410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 een veilige webshop">
            <a:extLst>
              <a:ext uri="{FF2B5EF4-FFF2-40B4-BE49-F238E27FC236}">
                <a16:creationId xmlns:a16="http://schemas.microsoft.com/office/drawing/2014/main" id="{808DE4F8-33DF-F667-5C78-A95A7827CA88}"/>
              </a:ext>
            </a:extLst>
          </p:cNvPr>
          <p:cNvSpPr/>
          <p:nvPr/>
        </p:nvSpPr>
        <p:spPr>
          <a:xfrm>
            <a:off x="8665029" y="-193964"/>
            <a:ext cx="5660572" cy="4983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>
              <a:alpha val="949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endParaRPr sz="4800" dirty="0">
              <a:solidFill>
                <a:srgbClr val="FC3F4D"/>
              </a:solidFill>
            </a:endParaRP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A7A3A75-82C9-5BB0-3151-B73EA0E2A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23365" y="-654875"/>
            <a:ext cx="8343900" cy="5905500"/>
          </a:xfrm>
        </p:spPr>
        <p:txBody>
          <a:bodyPr/>
          <a:lstStyle/>
          <a:p>
            <a:r>
              <a:rPr lang="nl-NL" sz="4800" dirty="0"/>
              <a:t>Expertgroep</a:t>
            </a:r>
          </a:p>
          <a:p>
            <a:r>
              <a:rPr lang="nl-NL" sz="4800" dirty="0"/>
              <a:t>Cross-border</a:t>
            </a:r>
          </a:p>
          <a:p>
            <a:r>
              <a:rPr lang="nl-NL" sz="4800" dirty="0"/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11606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20F554-3C03-6A82-C57D-FC50C508B10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F0CB8C-7335-DD52-6C8F-207BC824E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ADE7A-A138-66B1-C8B1-7074D8DD3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6707DD56-6CAA-9D3F-9077-2234EF32D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8" r="5275" b="12986"/>
          <a:stretch>
            <a:fillRect/>
          </a:stretch>
        </p:blipFill>
        <p:spPr>
          <a:xfrm>
            <a:off x="0" y="0"/>
            <a:ext cx="24384000" cy="13784459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AA167E0-A5E9-6529-1644-E2B4B6EAD9C4}"/>
              </a:ext>
            </a:extLst>
          </p:cNvPr>
          <p:cNvSpPr txBox="1">
            <a:spLocks/>
          </p:cNvSpPr>
          <p:nvPr/>
        </p:nvSpPr>
        <p:spPr>
          <a:xfrm>
            <a:off x="2352448" y="871650"/>
            <a:ext cx="21041520" cy="298524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50800"/>
          </a:effectLst>
        </p:spPr>
        <p:txBody>
          <a:bodyPr/>
          <a:lstStyle>
            <a:lvl1pPr marL="0" marR="0" indent="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0" marR="0" indent="457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1E1E1E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rtl="0">
              <a:lnSpc>
                <a:spcPct val="150000"/>
              </a:lnSpc>
            </a:pPr>
            <a:r>
              <a:rPr lang="en-GB" b="1" dirty="0">
                <a:solidFill>
                  <a:schemeClr val="bg1"/>
                </a:solidFill>
              </a:rPr>
              <a:t>Hoe </a:t>
            </a:r>
            <a:r>
              <a:rPr lang="en-GB" b="1" dirty="0" err="1">
                <a:solidFill>
                  <a:schemeClr val="bg1"/>
                </a:solidFill>
              </a:rPr>
              <a:t>kun</a:t>
            </a:r>
            <a:r>
              <a:rPr lang="en-GB" b="1" dirty="0">
                <a:solidFill>
                  <a:schemeClr val="bg1"/>
                </a:solidFill>
              </a:rPr>
              <a:t> je met cross-border marketing </a:t>
            </a:r>
            <a:r>
              <a:rPr lang="en-GB" b="1" dirty="0" err="1">
                <a:solidFill>
                  <a:schemeClr val="bg1"/>
                </a:solidFill>
              </a:rPr>
              <a:t>en</a:t>
            </a:r>
            <a:r>
              <a:rPr lang="en-GB" b="1" dirty="0">
                <a:solidFill>
                  <a:schemeClr val="bg1"/>
                </a:solidFill>
              </a:rPr>
              <a:t> e-commerce </a:t>
            </a:r>
            <a:r>
              <a:rPr lang="en-GB" b="1" dirty="0" err="1">
                <a:solidFill>
                  <a:schemeClr val="bg1"/>
                </a:solidFill>
              </a:rPr>
              <a:t>nét</a:t>
            </a:r>
            <a:r>
              <a:rPr lang="en-GB" b="1" dirty="0">
                <a:solidFill>
                  <a:schemeClr val="bg1"/>
                </a:solidFill>
              </a:rPr>
              <a:t> zo </a:t>
            </a:r>
            <a:r>
              <a:rPr lang="en-GB" b="1" dirty="0" err="1">
                <a:solidFill>
                  <a:schemeClr val="bg1"/>
                </a:solidFill>
              </a:rPr>
              <a:t>succesvol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zijn</a:t>
            </a:r>
            <a:r>
              <a:rPr lang="en-GB" b="1" dirty="0">
                <a:solidFill>
                  <a:schemeClr val="bg1"/>
                </a:solidFill>
              </a:rPr>
              <a:t> in het </a:t>
            </a:r>
            <a:r>
              <a:rPr lang="en-GB" b="1" dirty="0" err="1">
                <a:solidFill>
                  <a:schemeClr val="bg1"/>
                </a:solidFill>
              </a:rPr>
              <a:t>buitenland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als</a:t>
            </a:r>
            <a:r>
              <a:rPr lang="en-GB" b="1" dirty="0">
                <a:solidFill>
                  <a:schemeClr val="bg1"/>
                </a:solidFill>
              </a:rPr>
              <a:t> in je </a:t>
            </a:r>
            <a:r>
              <a:rPr lang="en-GB" b="1" dirty="0" err="1">
                <a:solidFill>
                  <a:schemeClr val="bg1"/>
                </a:solidFill>
              </a:rPr>
              <a:t>thuismarkt</a:t>
            </a:r>
            <a:r>
              <a:rPr lang="en-GB" b="1" dirty="0">
                <a:solidFill>
                  <a:schemeClr val="bg1"/>
                </a:solidFill>
              </a:rPr>
              <a:t>?</a:t>
            </a:r>
            <a:br>
              <a:rPr lang="en-GB" dirty="0">
                <a:solidFill>
                  <a:schemeClr val="bg1"/>
                </a:solidFill>
              </a:rPr>
            </a:br>
            <a:endParaRPr lang="en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2429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7"/>
          <p:cNvPicPr preferRelativeResize="0"/>
          <p:nvPr/>
        </p:nvPicPr>
        <p:blipFill>
          <a:blip r:embed="rId3">
            <a:alphaModFix amt="49000"/>
          </a:blip>
          <a:stretch>
            <a:fillRect/>
          </a:stretch>
        </p:blipFill>
        <p:spPr>
          <a:xfrm>
            <a:off x="0" y="1308984"/>
            <a:ext cx="24384000" cy="1109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 txBox="1"/>
          <p:nvPr/>
        </p:nvSpPr>
        <p:spPr>
          <a:xfrm>
            <a:off x="818883" y="612958"/>
            <a:ext cx="127056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buClr>
                <a:srgbClr val="0294D3"/>
              </a:buClr>
              <a:buSzPts val="3300"/>
            </a:pPr>
            <a:r>
              <a:rPr lang="en-GB" sz="8800" b="1" dirty="0">
                <a:solidFill>
                  <a:srgbClr val="0294D3"/>
                </a:solidFill>
                <a:latin typeface="+mj-lt"/>
                <a:ea typeface="Geo"/>
                <a:cs typeface="Geo"/>
                <a:sym typeface="Geo"/>
              </a:rPr>
              <a:t>Journey to international </a:t>
            </a:r>
            <a:endParaRPr sz="8800" b="1" dirty="0">
              <a:solidFill>
                <a:srgbClr val="0294D3"/>
              </a:solidFill>
              <a:latin typeface="+mj-lt"/>
              <a:ea typeface="Geo"/>
              <a:cs typeface="Geo"/>
              <a:sym typeface="Geo"/>
            </a:endParaRPr>
          </a:p>
        </p:txBody>
      </p:sp>
      <p:sp>
        <p:nvSpPr>
          <p:cNvPr id="174" name="Google Shape;174;p27"/>
          <p:cNvSpPr/>
          <p:nvPr/>
        </p:nvSpPr>
        <p:spPr>
          <a:xfrm>
            <a:off x="19188877" y="11699331"/>
            <a:ext cx="6496992" cy="57407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35000" tIns="635000" rIns="635000" bIns="6350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FFFFFF"/>
              </a:buClr>
              <a:buSzPts val="1800"/>
            </a:pPr>
            <a:endParaRPr sz="4800" b="1">
              <a:solidFill>
                <a:srgbClr val="FC3F4D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175" name="Google Shape;175;p27" descr="Afbeelding met Kleurrijkheid, kubus, ontwerp&#10;&#10;Automatisch gegenereerde beschrijv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0835" y="12364926"/>
            <a:ext cx="2673136" cy="117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7"/>
          <p:cNvPicPr preferRelativeResize="0"/>
          <p:nvPr/>
        </p:nvPicPr>
        <p:blipFill rotWithShape="1">
          <a:blip r:embed="rId5">
            <a:alphaModFix/>
          </a:blip>
          <a:srcRect l="25725" r="22926" b="16895"/>
          <a:stretch/>
        </p:blipFill>
        <p:spPr>
          <a:xfrm>
            <a:off x="1253605" y="4049335"/>
            <a:ext cx="2536800" cy="294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7"/>
          <p:cNvPicPr preferRelativeResize="0"/>
          <p:nvPr/>
        </p:nvPicPr>
        <p:blipFill rotWithShape="1">
          <a:blip r:embed="rId6">
            <a:alphaModFix/>
          </a:blip>
          <a:srcRect l="19057" t="7475" r="19918"/>
          <a:stretch/>
        </p:blipFill>
        <p:spPr>
          <a:xfrm>
            <a:off x="12401134" y="3770671"/>
            <a:ext cx="4153669" cy="31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7"/>
          <p:cNvPicPr preferRelativeResize="0"/>
          <p:nvPr/>
        </p:nvPicPr>
        <p:blipFill rotWithShape="1">
          <a:blip r:embed="rId7">
            <a:alphaModFix/>
          </a:blip>
          <a:srcRect l="4507" r="3318"/>
          <a:stretch/>
        </p:blipFill>
        <p:spPr>
          <a:xfrm>
            <a:off x="18226735" y="3948771"/>
            <a:ext cx="4998397" cy="314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 rotWithShape="1">
          <a:blip r:embed="rId8">
            <a:alphaModFix/>
          </a:blip>
          <a:srcRect b="2789"/>
          <a:stretch/>
        </p:blipFill>
        <p:spPr>
          <a:xfrm>
            <a:off x="6200533" y="3762673"/>
            <a:ext cx="3991867" cy="299926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7"/>
          <p:cNvSpPr/>
          <p:nvPr/>
        </p:nvSpPr>
        <p:spPr>
          <a:xfrm>
            <a:off x="17187136" y="7552867"/>
            <a:ext cx="936000" cy="52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3AA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6400"/>
          </a:p>
        </p:txBody>
      </p:sp>
      <p:sp>
        <p:nvSpPr>
          <p:cNvPr id="181" name="Google Shape;181;p27"/>
          <p:cNvSpPr/>
          <p:nvPr/>
        </p:nvSpPr>
        <p:spPr>
          <a:xfrm>
            <a:off x="8106837" y="3723441"/>
            <a:ext cx="2085600" cy="136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6400"/>
          </a:p>
        </p:txBody>
      </p:sp>
      <p:sp>
        <p:nvSpPr>
          <p:cNvPr id="182" name="Google Shape;182;p27"/>
          <p:cNvSpPr/>
          <p:nvPr/>
        </p:nvSpPr>
        <p:spPr>
          <a:xfrm>
            <a:off x="139911" y="3770666"/>
            <a:ext cx="4318984" cy="745151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/>
            <a:endParaRPr sz="6400" dirty="0">
              <a:latin typeface="+mj-lt"/>
              <a:ea typeface="Archivo"/>
              <a:cs typeface="Archivo"/>
              <a:sym typeface="Archivo"/>
            </a:endParaRPr>
          </a:p>
          <a:p>
            <a:pPr algn="l"/>
            <a:endParaRPr lang="de-DE" sz="6400" dirty="0">
              <a:latin typeface="+mj-lt"/>
              <a:ea typeface="Archivo"/>
              <a:cs typeface="Archivo"/>
              <a:sym typeface="Archivo"/>
            </a:endParaRPr>
          </a:p>
          <a:p>
            <a:pPr algn="l"/>
            <a:endParaRPr lang="de-DE" sz="6400" dirty="0">
              <a:latin typeface="+mj-lt"/>
              <a:ea typeface="Archivo"/>
              <a:cs typeface="Archivo"/>
              <a:sym typeface="Archivo"/>
            </a:endParaRPr>
          </a:p>
          <a:p>
            <a:r>
              <a:rPr lang="en-GB" sz="5400" dirty="0" err="1">
                <a:latin typeface="+mj-lt"/>
                <a:ea typeface="Geo"/>
                <a:cs typeface="Geo"/>
                <a:sym typeface="Geo"/>
              </a:rPr>
              <a:t>Nationaal</a:t>
            </a:r>
            <a:endParaRPr sz="6400" dirty="0">
              <a:latin typeface="+mj-lt"/>
              <a:ea typeface="Geo"/>
              <a:cs typeface="Geo"/>
              <a:sym typeface="Geo"/>
            </a:endParaRPr>
          </a:p>
          <a:p>
            <a:pPr algn="l"/>
            <a:endParaRPr sz="267" dirty="0">
              <a:latin typeface="Geo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&lt;10%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omzet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thuismarkt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Geen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internationale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marketing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</p:txBody>
      </p:sp>
      <p:sp>
        <p:nvSpPr>
          <p:cNvPr id="183" name="Google Shape;183;p27"/>
          <p:cNvSpPr/>
          <p:nvPr/>
        </p:nvSpPr>
        <p:spPr>
          <a:xfrm>
            <a:off x="5492643" y="3770333"/>
            <a:ext cx="5344800" cy="745151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r>
              <a:rPr lang="en-GB" sz="5400" dirty="0">
                <a:latin typeface="+mj-lt"/>
                <a:ea typeface="Geo"/>
                <a:cs typeface="Geo"/>
                <a:sym typeface="Geo"/>
              </a:rPr>
              <a:t>Cross-border</a:t>
            </a:r>
            <a:br>
              <a:rPr lang="en-GB" sz="6400" dirty="0">
                <a:latin typeface="Geo"/>
                <a:ea typeface="Geo"/>
                <a:cs typeface="Geo"/>
                <a:sym typeface="Geo"/>
              </a:rPr>
            </a:br>
            <a:endParaRPr sz="267" dirty="0">
              <a:latin typeface="Geo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&lt;50% van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omzet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de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thuismarkt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.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Aansturing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internationale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marketing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vanuit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één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land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</p:txBody>
      </p:sp>
      <p:sp>
        <p:nvSpPr>
          <p:cNvPr id="184" name="Google Shape;184;p27"/>
          <p:cNvSpPr/>
          <p:nvPr/>
        </p:nvSpPr>
        <p:spPr>
          <a:xfrm>
            <a:off x="11775000" y="3693467"/>
            <a:ext cx="5412136" cy="745151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lang="en-GB" sz="4600" dirty="0">
              <a:latin typeface="+mj-lt"/>
              <a:ea typeface="Geo"/>
              <a:cs typeface="Geo"/>
              <a:sym typeface="Geo"/>
            </a:endParaRPr>
          </a:p>
          <a:p>
            <a:r>
              <a:rPr lang="en-GB" sz="5400" dirty="0" err="1">
                <a:latin typeface="+mj-lt"/>
                <a:ea typeface="Geo"/>
                <a:cs typeface="Geo"/>
                <a:sym typeface="Geo"/>
              </a:rPr>
              <a:t>Internationaal</a:t>
            </a:r>
            <a:endParaRPr sz="5400" dirty="0">
              <a:latin typeface="+mj-lt"/>
              <a:ea typeface="Geo"/>
              <a:cs typeface="Geo"/>
              <a:sym typeface="Geo"/>
            </a:endParaRPr>
          </a:p>
          <a:p>
            <a:endParaRPr sz="267" dirty="0">
              <a:latin typeface="Geo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&gt;50% van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omzet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thuismarkt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, 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&lt;50%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-continent.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Marketing teams in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meerdere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landen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endParaRPr sz="2933" dirty="0"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185" name="Google Shape;185;p27"/>
          <p:cNvSpPr/>
          <p:nvPr/>
        </p:nvSpPr>
        <p:spPr>
          <a:xfrm>
            <a:off x="18246720" y="3708867"/>
            <a:ext cx="5344800" cy="743611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endParaRPr sz="4600" dirty="0">
              <a:latin typeface="+mj-lt"/>
              <a:ea typeface="Geo"/>
              <a:cs typeface="Geo"/>
              <a:sym typeface="Geo"/>
            </a:endParaRPr>
          </a:p>
          <a:p>
            <a:r>
              <a:rPr lang="en-GB" sz="5400" dirty="0">
                <a:latin typeface="+mj-lt"/>
                <a:ea typeface="Geo"/>
                <a:cs typeface="Geo"/>
                <a:sym typeface="Geo"/>
              </a:rPr>
              <a:t>Global</a:t>
            </a:r>
            <a:endParaRPr sz="5400" dirty="0">
              <a:latin typeface="+mj-lt"/>
              <a:ea typeface="Geo"/>
              <a:cs typeface="Geo"/>
              <a:sym typeface="Geo"/>
            </a:endParaRPr>
          </a:p>
          <a:p>
            <a:endParaRPr sz="267" dirty="0">
              <a:latin typeface="Geo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&gt;50% van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omzet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-continent.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Marketing teams op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meerdere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continenten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endParaRPr sz="2933" dirty="0"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186" name="Google Shape;186;p27"/>
          <p:cNvSpPr/>
          <p:nvPr/>
        </p:nvSpPr>
        <p:spPr>
          <a:xfrm>
            <a:off x="10821165" y="7552867"/>
            <a:ext cx="936000" cy="52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3AA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6400"/>
          </a:p>
        </p:txBody>
      </p:sp>
      <p:sp>
        <p:nvSpPr>
          <p:cNvPr id="187" name="Google Shape;187;p27"/>
          <p:cNvSpPr/>
          <p:nvPr/>
        </p:nvSpPr>
        <p:spPr>
          <a:xfrm>
            <a:off x="4545285" y="7552867"/>
            <a:ext cx="936000" cy="52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3AA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6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>
          <a:extLst>
            <a:ext uri="{FF2B5EF4-FFF2-40B4-BE49-F238E27FC236}">
              <a16:creationId xmlns:a16="http://schemas.microsoft.com/office/drawing/2014/main" id="{4EB7518B-9447-FBA6-15FD-FA250E666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7">
            <a:extLst>
              <a:ext uri="{FF2B5EF4-FFF2-40B4-BE49-F238E27FC236}">
                <a16:creationId xmlns:a16="http://schemas.microsoft.com/office/drawing/2014/main" id="{03DC684A-BF6D-F0E5-3FB5-305107E73ECE}"/>
              </a:ext>
            </a:extLst>
          </p:cNvPr>
          <p:cNvPicPr preferRelativeResize="0"/>
          <p:nvPr/>
        </p:nvPicPr>
        <p:blipFill>
          <a:blip r:embed="rId3">
            <a:alphaModFix amt="49000"/>
          </a:blip>
          <a:stretch>
            <a:fillRect/>
          </a:stretch>
        </p:blipFill>
        <p:spPr>
          <a:xfrm>
            <a:off x="0" y="1308984"/>
            <a:ext cx="24384000" cy="1109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>
            <a:extLst>
              <a:ext uri="{FF2B5EF4-FFF2-40B4-BE49-F238E27FC236}">
                <a16:creationId xmlns:a16="http://schemas.microsoft.com/office/drawing/2014/main" id="{0797875F-2B07-B8CD-8107-D35CF161A40E}"/>
              </a:ext>
            </a:extLst>
          </p:cNvPr>
          <p:cNvSpPr txBox="1"/>
          <p:nvPr/>
        </p:nvSpPr>
        <p:spPr>
          <a:xfrm>
            <a:off x="818883" y="612958"/>
            <a:ext cx="127056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buClr>
                <a:srgbClr val="0294D3"/>
              </a:buClr>
              <a:buSzPts val="3300"/>
            </a:pPr>
            <a:r>
              <a:rPr lang="en-GB" sz="8800" b="1" dirty="0">
                <a:solidFill>
                  <a:srgbClr val="0294D3"/>
                </a:solidFill>
                <a:latin typeface="+mj-lt"/>
                <a:ea typeface="Geo"/>
                <a:cs typeface="Geo"/>
                <a:sym typeface="Geo"/>
              </a:rPr>
              <a:t>Focus </a:t>
            </a:r>
            <a:r>
              <a:rPr lang="en-GB" sz="8800" b="1" dirty="0" err="1">
                <a:solidFill>
                  <a:srgbClr val="0294D3"/>
                </a:solidFill>
                <a:latin typeface="+mj-lt"/>
                <a:ea typeface="Geo"/>
                <a:cs typeface="Geo"/>
                <a:sym typeface="Geo"/>
              </a:rPr>
              <a:t>expertgroep</a:t>
            </a:r>
            <a:endParaRPr sz="8800" b="1" dirty="0">
              <a:solidFill>
                <a:srgbClr val="0294D3"/>
              </a:solidFill>
              <a:latin typeface="+mj-lt"/>
              <a:ea typeface="Geo"/>
              <a:cs typeface="Geo"/>
              <a:sym typeface="Geo"/>
            </a:endParaRPr>
          </a:p>
        </p:txBody>
      </p:sp>
      <p:sp>
        <p:nvSpPr>
          <p:cNvPr id="174" name="Google Shape;174;p27">
            <a:extLst>
              <a:ext uri="{FF2B5EF4-FFF2-40B4-BE49-F238E27FC236}">
                <a16:creationId xmlns:a16="http://schemas.microsoft.com/office/drawing/2014/main" id="{50154FD8-40F5-8769-D595-ECF0FB353D14}"/>
              </a:ext>
            </a:extLst>
          </p:cNvPr>
          <p:cNvSpPr/>
          <p:nvPr/>
        </p:nvSpPr>
        <p:spPr>
          <a:xfrm>
            <a:off x="19188877" y="11699331"/>
            <a:ext cx="6496992" cy="57407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35000" tIns="635000" rIns="635000" bIns="6350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FFFFFF"/>
              </a:buClr>
              <a:buSzPts val="1800"/>
            </a:pPr>
            <a:endParaRPr sz="4800" b="1">
              <a:solidFill>
                <a:srgbClr val="FC3F4D"/>
              </a:solidFill>
              <a:latin typeface="Geo"/>
              <a:ea typeface="Geo"/>
              <a:cs typeface="Geo"/>
              <a:sym typeface="Geo"/>
            </a:endParaRPr>
          </a:p>
        </p:txBody>
      </p:sp>
      <p:pic>
        <p:nvPicPr>
          <p:cNvPr id="175" name="Google Shape;175;p27" descr="Afbeelding met Kleurrijkheid, kubus, ontwerp&#10;&#10;Automatisch gegenereerde beschrijving">
            <a:extLst>
              <a:ext uri="{FF2B5EF4-FFF2-40B4-BE49-F238E27FC236}">
                <a16:creationId xmlns:a16="http://schemas.microsoft.com/office/drawing/2014/main" id="{607AD4FA-1279-D207-A4BE-0A4F79A5E6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0835" y="12364926"/>
            <a:ext cx="2673136" cy="11761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2EFD01-23F7-7DCA-17B5-FBAB63929C77}"/>
              </a:ext>
            </a:extLst>
          </p:cNvPr>
          <p:cNvSpPr txBox="1"/>
          <p:nvPr/>
        </p:nvSpPr>
        <p:spPr>
          <a:xfrm>
            <a:off x="11545332" y="4194022"/>
            <a:ext cx="10795123" cy="50577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GB" sz="2800" b="1" dirty="0" err="1">
                <a:latin typeface="+mn-lt"/>
              </a:rPr>
              <a:t>Onderzoeksvraag</a:t>
            </a:r>
            <a:r>
              <a:rPr lang="en-GB" sz="2800" dirty="0">
                <a:latin typeface="+mn-lt"/>
              </a:rPr>
              <a:t>:</a:t>
            </a:r>
            <a:br>
              <a:rPr lang="en-GB" sz="2800" dirty="0">
                <a:latin typeface="+mn-lt"/>
              </a:rPr>
            </a:br>
            <a:r>
              <a:rPr lang="en-GB" sz="2800" i="1" dirty="0">
                <a:latin typeface="+mn-lt"/>
              </a:rPr>
              <a:t>Hoe </a:t>
            </a:r>
            <a:r>
              <a:rPr lang="en-GB" sz="2800" i="1" dirty="0" err="1">
                <a:latin typeface="+mn-lt"/>
              </a:rPr>
              <a:t>kun</a:t>
            </a:r>
            <a:r>
              <a:rPr lang="en-GB" sz="2800" i="1" dirty="0">
                <a:latin typeface="+mn-lt"/>
              </a:rPr>
              <a:t> je met cross-border marketing </a:t>
            </a:r>
            <a:r>
              <a:rPr lang="en-GB" sz="2800" i="1" dirty="0" err="1">
                <a:latin typeface="+mn-lt"/>
              </a:rPr>
              <a:t>en</a:t>
            </a:r>
            <a:r>
              <a:rPr lang="en-GB" sz="2800" i="1" dirty="0">
                <a:latin typeface="+mn-lt"/>
              </a:rPr>
              <a:t> e-commerce </a:t>
            </a:r>
            <a:r>
              <a:rPr lang="en-GB" sz="2800" i="1" dirty="0" err="1">
                <a:latin typeface="+mn-lt"/>
              </a:rPr>
              <a:t>nét</a:t>
            </a:r>
            <a:r>
              <a:rPr lang="en-GB" sz="2800" i="1" dirty="0">
                <a:latin typeface="+mn-lt"/>
              </a:rPr>
              <a:t> zo </a:t>
            </a:r>
            <a:r>
              <a:rPr lang="en-GB" sz="2800" i="1" dirty="0" err="1">
                <a:latin typeface="+mn-lt"/>
              </a:rPr>
              <a:t>succesvol</a:t>
            </a:r>
            <a:r>
              <a:rPr lang="en-GB" sz="2800" i="1" dirty="0">
                <a:latin typeface="+mn-lt"/>
              </a:rPr>
              <a:t> </a:t>
            </a:r>
            <a:r>
              <a:rPr lang="en-GB" sz="2800" i="1" dirty="0" err="1">
                <a:latin typeface="+mn-lt"/>
              </a:rPr>
              <a:t>zijn</a:t>
            </a:r>
            <a:r>
              <a:rPr lang="en-GB" sz="2800" i="1" dirty="0">
                <a:latin typeface="+mn-lt"/>
              </a:rPr>
              <a:t> in het </a:t>
            </a:r>
            <a:r>
              <a:rPr lang="en-GB" sz="2800" i="1" dirty="0" err="1">
                <a:latin typeface="+mn-lt"/>
              </a:rPr>
              <a:t>buitenland</a:t>
            </a:r>
            <a:r>
              <a:rPr lang="en-GB" sz="2800" i="1" dirty="0">
                <a:latin typeface="+mn-lt"/>
              </a:rPr>
              <a:t> </a:t>
            </a:r>
            <a:r>
              <a:rPr lang="en-GB" sz="2800" i="1" dirty="0" err="1">
                <a:latin typeface="+mn-lt"/>
              </a:rPr>
              <a:t>als</a:t>
            </a:r>
            <a:r>
              <a:rPr lang="en-GB" sz="2800" i="1" dirty="0">
                <a:latin typeface="+mn-lt"/>
              </a:rPr>
              <a:t> in je </a:t>
            </a:r>
            <a:r>
              <a:rPr lang="en-GB" sz="2800" i="1" dirty="0" err="1">
                <a:latin typeface="+mn-lt"/>
              </a:rPr>
              <a:t>thuismarkt</a:t>
            </a:r>
            <a:r>
              <a:rPr lang="en-GB" sz="2800" i="1" dirty="0">
                <a:latin typeface="+mn-lt"/>
              </a:rPr>
              <a:t>?</a:t>
            </a:r>
          </a:p>
          <a:p>
            <a:pPr algn="l"/>
            <a:endParaRPr lang="en-GB" sz="2800" dirty="0">
              <a:latin typeface="+mn-lt"/>
            </a:endParaRPr>
          </a:p>
          <a:p>
            <a:pPr marL="342900" indent="-342900" algn="l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 err="1">
                <a:latin typeface="+mn-lt"/>
              </a:rPr>
              <a:t>Gericht</a:t>
            </a:r>
            <a:r>
              <a:rPr lang="en-GB" sz="2800" dirty="0">
                <a:latin typeface="+mn-lt"/>
              </a:rPr>
              <a:t> op </a:t>
            </a:r>
            <a:r>
              <a:rPr lang="en-GB" sz="2800" dirty="0" err="1">
                <a:latin typeface="+mn-lt"/>
              </a:rPr>
              <a:t>bedrijven</a:t>
            </a:r>
            <a:r>
              <a:rPr lang="en-GB" sz="2800" dirty="0">
                <a:latin typeface="+mn-lt"/>
              </a:rPr>
              <a:t> in de </a:t>
            </a:r>
            <a:r>
              <a:rPr lang="en-GB" sz="2800" b="1" dirty="0">
                <a:latin typeface="+mn-lt"/>
              </a:rPr>
              <a:t>cross-border </a:t>
            </a:r>
            <a:r>
              <a:rPr lang="en-GB" sz="2800" b="1" dirty="0" err="1">
                <a:latin typeface="+mn-lt"/>
              </a:rPr>
              <a:t>fase</a:t>
            </a:r>
            <a:r>
              <a:rPr lang="en-GB" sz="2800" dirty="0">
                <a:latin typeface="+mn-lt"/>
              </a:rPr>
              <a:t> (10–50% </a:t>
            </a:r>
            <a:r>
              <a:rPr lang="en-GB" sz="2800" dirty="0" err="1">
                <a:latin typeface="+mn-lt"/>
              </a:rPr>
              <a:t>omzet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buiten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thuismarkt</a:t>
            </a:r>
            <a:r>
              <a:rPr lang="en-GB" sz="2800" dirty="0">
                <a:latin typeface="+mn-lt"/>
              </a:rPr>
              <a:t>)</a:t>
            </a:r>
          </a:p>
          <a:p>
            <a:pPr marL="342900" indent="-342900" algn="l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Centrale </a:t>
            </a:r>
            <a:r>
              <a:rPr lang="en-GB" sz="2800" dirty="0" err="1">
                <a:latin typeface="+mn-lt"/>
              </a:rPr>
              <a:t>marketingaansturing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vanuit</a:t>
            </a:r>
            <a:r>
              <a:rPr lang="en-GB" sz="2800" dirty="0">
                <a:latin typeface="+mn-lt"/>
              </a:rPr>
              <a:t> Nederland of </a:t>
            </a:r>
            <a:r>
              <a:rPr lang="en-GB" sz="2800" dirty="0" err="1">
                <a:latin typeface="+mn-lt"/>
              </a:rPr>
              <a:t>België</a:t>
            </a:r>
            <a:endParaRPr lang="en-GB" sz="2800" dirty="0">
              <a:latin typeface="+mn-lt"/>
            </a:endParaRPr>
          </a:p>
          <a:p>
            <a:pPr marL="342900" indent="-342900" algn="l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Focus op </a:t>
            </a:r>
            <a:r>
              <a:rPr lang="en-GB" sz="2800" b="1" dirty="0">
                <a:latin typeface="+mn-lt"/>
              </a:rPr>
              <a:t>e-commerce</a:t>
            </a:r>
            <a:endParaRPr lang="en-GB" sz="2800" dirty="0">
              <a:latin typeface="+mn-lt"/>
            </a:endParaRPr>
          </a:p>
          <a:p>
            <a:pPr marL="342900" indent="-342900" algn="l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Minder focus op </a:t>
            </a:r>
            <a:r>
              <a:rPr lang="en-GB" sz="2800" dirty="0" err="1">
                <a:latin typeface="+mn-lt"/>
              </a:rPr>
              <a:t>logistiek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en</a:t>
            </a:r>
            <a:r>
              <a:rPr lang="en-GB" sz="2800" dirty="0">
                <a:latin typeface="+mn-lt"/>
              </a:rPr>
              <a:t> </a:t>
            </a:r>
            <a:r>
              <a:rPr lang="en-GB" sz="2800" dirty="0" err="1">
                <a:latin typeface="+mn-lt"/>
              </a:rPr>
              <a:t>betaalopties</a:t>
            </a:r>
            <a:endParaRPr lang="en-GB" sz="2800" dirty="0">
              <a:latin typeface="+mn-lt"/>
            </a:endParaRPr>
          </a:p>
        </p:txBody>
      </p:sp>
      <p:pic>
        <p:nvPicPr>
          <p:cNvPr id="3" name="Google Shape;179;p27">
            <a:extLst>
              <a:ext uri="{FF2B5EF4-FFF2-40B4-BE49-F238E27FC236}">
                <a16:creationId xmlns:a16="http://schemas.microsoft.com/office/drawing/2014/main" id="{7E60B3E7-0756-A529-A666-8D597F69CC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789"/>
          <a:stretch/>
        </p:blipFill>
        <p:spPr>
          <a:xfrm>
            <a:off x="6200533" y="3762673"/>
            <a:ext cx="3991867" cy="29992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81;p27">
            <a:extLst>
              <a:ext uri="{FF2B5EF4-FFF2-40B4-BE49-F238E27FC236}">
                <a16:creationId xmlns:a16="http://schemas.microsoft.com/office/drawing/2014/main" id="{E75DC766-BF10-001B-194E-E0AA4D37A6CB}"/>
              </a:ext>
            </a:extLst>
          </p:cNvPr>
          <p:cNvSpPr/>
          <p:nvPr/>
        </p:nvSpPr>
        <p:spPr>
          <a:xfrm>
            <a:off x="8106837" y="3723441"/>
            <a:ext cx="2085600" cy="1362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6400"/>
          </a:p>
        </p:txBody>
      </p:sp>
      <p:sp>
        <p:nvSpPr>
          <p:cNvPr id="5" name="Google Shape;183;p27">
            <a:extLst>
              <a:ext uri="{FF2B5EF4-FFF2-40B4-BE49-F238E27FC236}">
                <a16:creationId xmlns:a16="http://schemas.microsoft.com/office/drawing/2014/main" id="{691C59E9-363B-2B62-1536-69B952E95507}"/>
              </a:ext>
            </a:extLst>
          </p:cNvPr>
          <p:cNvSpPr/>
          <p:nvPr/>
        </p:nvSpPr>
        <p:spPr>
          <a:xfrm>
            <a:off x="5492643" y="3770333"/>
            <a:ext cx="5344800" cy="745151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73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endParaRPr sz="4600" dirty="0">
              <a:latin typeface="+mj-lt"/>
              <a:ea typeface="Archivo"/>
              <a:cs typeface="Archivo"/>
              <a:sym typeface="Archivo"/>
            </a:endParaRPr>
          </a:p>
          <a:p>
            <a:r>
              <a:rPr lang="en-GB" sz="5400" dirty="0">
                <a:latin typeface="+mj-lt"/>
                <a:ea typeface="Geo"/>
                <a:cs typeface="Geo"/>
                <a:sym typeface="Geo"/>
              </a:rPr>
              <a:t>Cross-border</a:t>
            </a:r>
            <a:br>
              <a:rPr lang="en-GB" sz="6400" dirty="0">
                <a:latin typeface="Geo"/>
                <a:ea typeface="Geo"/>
                <a:cs typeface="Geo"/>
                <a:sym typeface="Geo"/>
              </a:rPr>
            </a:br>
            <a:endParaRPr sz="267" dirty="0">
              <a:latin typeface="Geo"/>
              <a:ea typeface="Geo"/>
              <a:cs typeface="Geo"/>
              <a:sym typeface="Geo"/>
            </a:endParaRPr>
          </a:p>
          <a:p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&lt;50% van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omzet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buiten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de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thuismarkt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.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  <a:p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Aansturing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internationale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marketing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vanuit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</a:t>
            </a:r>
            <a:r>
              <a:rPr lang="en-GB" sz="3200" dirty="0" err="1">
                <a:latin typeface="+mn-lt"/>
                <a:ea typeface="Geo"/>
                <a:cs typeface="Geo"/>
                <a:sym typeface="Geo"/>
              </a:rPr>
              <a:t>één</a:t>
            </a:r>
            <a:r>
              <a:rPr lang="en-GB" sz="3200" dirty="0">
                <a:latin typeface="+mn-lt"/>
                <a:ea typeface="Geo"/>
                <a:cs typeface="Geo"/>
                <a:sym typeface="Geo"/>
              </a:rPr>
              <a:t> land</a:t>
            </a:r>
            <a:endParaRPr sz="3200" dirty="0">
              <a:latin typeface="+mn-lt"/>
              <a:ea typeface="Geo"/>
              <a:cs typeface="Geo"/>
              <a:sym typeface="Geo"/>
            </a:endParaRPr>
          </a:p>
        </p:txBody>
      </p:sp>
    </p:spTree>
    <p:extLst>
      <p:ext uri="{BB962C8B-B14F-4D97-AF65-F5344CB8AC3E}">
        <p14:creationId xmlns:p14="http://schemas.microsoft.com/office/powerpoint/2010/main" val="303114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hink-cell data - do not delete" hidden="1">
            <a:extLst>
              <a:ext uri="{FF2B5EF4-FFF2-40B4-BE49-F238E27FC236}">
                <a16:creationId xmlns:a16="http://schemas.microsoft.com/office/drawing/2014/main" id="{AD1F3020-94A6-C292-BE69-4842B176F11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0211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8" imgH="608" progId="TCLayout.ActiveDocument.1">
                  <p:embed/>
                </p:oleObj>
              </mc:Choice>
              <mc:Fallback>
                <p:oleObj name="think-cell Slide" r:id="rId4" imgW="608" imgH="6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Rechte verbindingslijn 3">
            <a:extLst>
              <a:ext uri="{FF2B5EF4-FFF2-40B4-BE49-F238E27FC236}">
                <a16:creationId xmlns:a16="http://schemas.microsoft.com/office/drawing/2014/main" id="{55738736-093D-AFFD-743A-07457B2A8691}"/>
              </a:ext>
            </a:extLst>
          </p:cNvPr>
          <p:cNvCxnSpPr>
            <a:cxnSpLocks/>
          </p:cNvCxnSpPr>
          <p:nvPr/>
        </p:nvCxnSpPr>
        <p:spPr>
          <a:xfrm>
            <a:off x="0" y="3485245"/>
            <a:ext cx="24384000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3A2BE38-62FE-673B-DE21-3C1E565F9306}"/>
              </a:ext>
            </a:extLst>
          </p:cNvPr>
          <p:cNvGrpSpPr/>
          <p:nvPr/>
        </p:nvGrpSpPr>
        <p:grpSpPr>
          <a:xfrm>
            <a:off x="4246482" y="3339477"/>
            <a:ext cx="1607410" cy="2995988"/>
            <a:chOff x="7850687" y="3339477"/>
            <a:chExt cx="1607410" cy="2995988"/>
          </a:xfrm>
        </p:grpSpPr>
        <p:cxnSp>
          <p:nvCxnSpPr>
            <p:cNvPr id="35" name="Rechte verbindingslijn 37">
              <a:extLst>
                <a:ext uri="{FF2B5EF4-FFF2-40B4-BE49-F238E27FC236}">
                  <a16:creationId xmlns:a16="http://schemas.microsoft.com/office/drawing/2014/main" id="{F95B62B1-7F60-3CC0-0AF7-23B62B46913C}"/>
                </a:ext>
              </a:extLst>
            </p:cNvPr>
            <p:cNvCxnSpPr>
              <a:cxnSpLocks/>
            </p:cNvCxnSpPr>
            <p:nvPr/>
          </p:nvCxnSpPr>
          <p:spPr>
            <a:xfrm>
              <a:off x="8654391" y="3593154"/>
              <a:ext cx="2" cy="968487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eshoek 16">
              <a:extLst>
                <a:ext uri="{FF2B5EF4-FFF2-40B4-BE49-F238E27FC236}">
                  <a16:creationId xmlns:a16="http://schemas.microsoft.com/office/drawing/2014/main" id="{9591BAFA-6A1C-AC9C-17FB-964B56B7AEF5}"/>
                </a:ext>
              </a:extLst>
            </p:cNvPr>
            <p:cNvSpPr/>
            <p:nvPr/>
          </p:nvSpPr>
          <p:spPr>
            <a:xfrm rot="16200000">
              <a:off x="7769107" y="4687002"/>
              <a:ext cx="1770571" cy="1526356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37" name="Tijdelijke aanduiding voor tekst 43">
              <a:extLst>
                <a:ext uri="{FF2B5EF4-FFF2-40B4-BE49-F238E27FC236}">
                  <a16:creationId xmlns:a16="http://schemas.microsoft.com/office/drawing/2014/main" id="{B47BBE33-B3E3-256A-8CE4-6A4B2AA6A043}"/>
                </a:ext>
              </a:extLst>
            </p:cNvPr>
            <p:cNvSpPr txBox="1">
              <a:spLocks/>
            </p:cNvSpPr>
            <p:nvPr/>
          </p:nvSpPr>
          <p:spPr>
            <a:xfrm>
              <a:off x="7850687" y="5148833"/>
              <a:ext cx="1607410" cy="54510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marR="0" indent="0" algn="ctr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b="0" i="0" u="none" strike="noStrike" cap="none" spc="0" baseline="0">
                  <a:solidFill>
                    <a:srgbClr val="1E1E1E"/>
                  </a:solidFill>
                  <a:uFillTx/>
                  <a:latin typeface="Geomanist Regular" panose="02000503000000020004" pitchFamily="50" charset="0"/>
                  <a:ea typeface="+mn-ea"/>
                  <a:cs typeface="+mn-cs"/>
                  <a:sym typeface="Geomanist"/>
                </a:defRPr>
              </a:lvl1pPr>
              <a:lvl2pPr marL="0" marR="0" indent="457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2pPr>
              <a:lvl3pPr marL="0" marR="0" indent="914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3pPr>
              <a:lvl4pPr marL="0" marR="0" indent="1371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4pPr>
              <a:lvl5pPr marL="0" marR="0" indent="18288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5pPr>
              <a:lvl6pPr marL="0" marR="0" indent="22860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6pPr>
              <a:lvl7pPr marL="0" marR="0" indent="2743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7pPr>
              <a:lvl8pPr marL="0" marR="0" indent="3200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8pPr>
              <a:lvl9pPr marL="0" marR="0" indent="3657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9pPr>
            </a:lstStyle>
            <a:p>
              <a:r>
                <a:rPr lang="nl-NL" dirty="0"/>
                <a:t>2006</a:t>
              </a:r>
            </a:p>
          </p:txBody>
        </p:sp>
        <p:sp>
          <p:nvSpPr>
            <p:cNvPr id="38" name="Zeshoek 55">
              <a:extLst>
                <a:ext uri="{FF2B5EF4-FFF2-40B4-BE49-F238E27FC236}">
                  <a16:creationId xmlns:a16="http://schemas.microsoft.com/office/drawing/2014/main" id="{D240FA30-637C-BE7C-1A26-D92ECBE6C680}"/>
                </a:ext>
              </a:extLst>
            </p:cNvPr>
            <p:cNvSpPr/>
            <p:nvPr/>
          </p:nvSpPr>
          <p:spPr>
            <a:xfrm rot="16200000">
              <a:off x="8508627" y="3359583"/>
              <a:ext cx="291530" cy="251318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6F4BF3-728C-D9F6-450B-9F03C80389F3}"/>
              </a:ext>
            </a:extLst>
          </p:cNvPr>
          <p:cNvGrpSpPr/>
          <p:nvPr/>
        </p:nvGrpSpPr>
        <p:grpSpPr>
          <a:xfrm>
            <a:off x="11398027" y="3345083"/>
            <a:ext cx="1607410" cy="2990382"/>
            <a:chOff x="13704457" y="3345083"/>
            <a:chExt cx="1607410" cy="2990382"/>
          </a:xfrm>
        </p:grpSpPr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53C9ABCA-B412-1024-DD1C-F789925FD8F4}"/>
                </a:ext>
              </a:extLst>
            </p:cNvPr>
            <p:cNvCxnSpPr/>
            <p:nvPr/>
          </p:nvCxnSpPr>
          <p:spPr>
            <a:xfrm>
              <a:off x="14493325" y="3593152"/>
              <a:ext cx="2" cy="968487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eshoek 17">
              <a:extLst>
                <a:ext uri="{FF2B5EF4-FFF2-40B4-BE49-F238E27FC236}">
                  <a16:creationId xmlns:a16="http://schemas.microsoft.com/office/drawing/2014/main" id="{A6E41B45-512A-D6EC-D79A-9340DA5ED7A3}"/>
                </a:ext>
              </a:extLst>
            </p:cNvPr>
            <p:cNvSpPr/>
            <p:nvPr/>
          </p:nvSpPr>
          <p:spPr>
            <a:xfrm rot="16200000">
              <a:off x="13620794" y="4687002"/>
              <a:ext cx="1770571" cy="1526356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42" name="Tijdelijke aanduiding voor tekst 43">
              <a:extLst>
                <a:ext uri="{FF2B5EF4-FFF2-40B4-BE49-F238E27FC236}">
                  <a16:creationId xmlns:a16="http://schemas.microsoft.com/office/drawing/2014/main" id="{761B78E9-8922-55C5-CE52-AD912E7D9AEF}"/>
                </a:ext>
              </a:extLst>
            </p:cNvPr>
            <p:cNvSpPr txBox="1">
              <a:spLocks/>
            </p:cNvSpPr>
            <p:nvPr/>
          </p:nvSpPr>
          <p:spPr>
            <a:xfrm>
              <a:off x="13704457" y="5162913"/>
              <a:ext cx="1607410" cy="54510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marR="0" indent="0" algn="ctr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b="0" i="0" u="none" strike="noStrike" cap="none" spc="0" baseline="0">
                  <a:solidFill>
                    <a:srgbClr val="1E1E1E"/>
                  </a:solidFill>
                  <a:uFillTx/>
                  <a:latin typeface="Geomanist Regular" panose="02000503000000020004" pitchFamily="50" charset="0"/>
                  <a:ea typeface="+mn-ea"/>
                  <a:cs typeface="+mn-cs"/>
                  <a:sym typeface="Geomanist"/>
                </a:defRPr>
              </a:lvl1pPr>
              <a:lvl2pPr marL="0" marR="0" indent="457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2pPr>
              <a:lvl3pPr marL="0" marR="0" indent="914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3pPr>
              <a:lvl4pPr marL="0" marR="0" indent="1371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4pPr>
              <a:lvl5pPr marL="0" marR="0" indent="18288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5pPr>
              <a:lvl6pPr marL="0" marR="0" indent="22860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6pPr>
              <a:lvl7pPr marL="0" marR="0" indent="2743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7pPr>
              <a:lvl8pPr marL="0" marR="0" indent="3200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8pPr>
              <a:lvl9pPr marL="0" marR="0" indent="3657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9pPr>
            </a:lstStyle>
            <a:p>
              <a:r>
                <a:rPr lang="nl-NL" dirty="0"/>
                <a:t>2014</a:t>
              </a:r>
            </a:p>
          </p:txBody>
        </p:sp>
        <p:sp>
          <p:nvSpPr>
            <p:cNvPr id="43" name="Zeshoek 57">
              <a:extLst>
                <a:ext uri="{FF2B5EF4-FFF2-40B4-BE49-F238E27FC236}">
                  <a16:creationId xmlns:a16="http://schemas.microsoft.com/office/drawing/2014/main" id="{80BE6161-BB29-1DDB-4E4B-FB6F2B4543FA}"/>
                </a:ext>
              </a:extLst>
            </p:cNvPr>
            <p:cNvSpPr/>
            <p:nvPr/>
          </p:nvSpPr>
          <p:spPr>
            <a:xfrm rot="16200000">
              <a:off x="14368013" y="3365189"/>
              <a:ext cx="291530" cy="251318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04505C-A4AE-4E84-A65D-7A21AC427A0F}"/>
              </a:ext>
            </a:extLst>
          </p:cNvPr>
          <p:cNvGrpSpPr/>
          <p:nvPr/>
        </p:nvGrpSpPr>
        <p:grpSpPr>
          <a:xfrm>
            <a:off x="18762696" y="3339475"/>
            <a:ext cx="1607410" cy="2995990"/>
            <a:chOff x="19163761" y="3339475"/>
            <a:chExt cx="1607410" cy="2995990"/>
          </a:xfrm>
        </p:grpSpPr>
        <p:cxnSp>
          <p:nvCxnSpPr>
            <p:cNvPr id="45" name="Rechte verbindingslijn 41">
              <a:extLst>
                <a:ext uri="{FF2B5EF4-FFF2-40B4-BE49-F238E27FC236}">
                  <a16:creationId xmlns:a16="http://schemas.microsoft.com/office/drawing/2014/main" id="{1C30260A-CAEA-3379-841F-4DC2E9B9722E}"/>
                </a:ext>
              </a:extLst>
            </p:cNvPr>
            <p:cNvCxnSpPr/>
            <p:nvPr/>
          </p:nvCxnSpPr>
          <p:spPr>
            <a:xfrm>
              <a:off x="19981218" y="3569217"/>
              <a:ext cx="2" cy="968487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Zeshoek 18">
              <a:extLst>
                <a:ext uri="{FF2B5EF4-FFF2-40B4-BE49-F238E27FC236}">
                  <a16:creationId xmlns:a16="http://schemas.microsoft.com/office/drawing/2014/main" id="{F65CD4BF-4051-FAAA-1913-5D8DEADF23E3}"/>
                </a:ext>
              </a:extLst>
            </p:cNvPr>
            <p:cNvSpPr/>
            <p:nvPr/>
          </p:nvSpPr>
          <p:spPr>
            <a:xfrm rot="16200000">
              <a:off x="19095935" y="4687004"/>
              <a:ext cx="1770569" cy="1526354"/>
            </a:xfrm>
            <a:prstGeom prst="hexagon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 dirty="0"/>
            </a:p>
          </p:txBody>
        </p:sp>
        <p:sp>
          <p:nvSpPr>
            <p:cNvPr id="47" name="Tijdelijke aanduiding voor tekst 43">
              <a:extLst>
                <a:ext uri="{FF2B5EF4-FFF2-40B4-BE49-F238E27FC236}">
                  <a16:creationId xmlns:a16="http://schemas.microsoft.com/office/drawing/2014/main" id="{8EDEB04C-F505-E3E0-302B-83445C0FC35E}"/>
                </a:ext>
              </a:extLst>
            </p:cNvPr>
            <p:cNvSpPr txBox="1">
              <a:spLocks/>
            </p:cNvSpPr>
            <p:nvPr/>
          </p:nvSpPr>
          <p:spPr>
            <a:xfrm>
              <a:off x="19163761" y="5158169"/>
              <a:ext cx="1607410" cy="545106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marR="0" indent="0" algn="ctr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b="0" i="0" u="none" strike="noStrike" cap="none" spc="0" baseline="0">
                  <a:solidFill>
                    <a:srgbClr val="1E1E1E"/>
                  </a:solidFill>
                  <a:uFillTx/>
                  <a:latin typeface="Geomanist Regular" panose="02000503000000020004" pitchFamily="50" charset="0"/>
                  <a:ea typeface="+mn-ea"/>
                  <a:cs typeface="+mn-cs"/>
                  <a:sym typeface="Geomanist"/>
                </a:defRPr>
              </a:lvl1pPr>
              <a:lvl2pPr marL="0" marR="0" indent="457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2pPr>
              <a:lvl3pPr marL="0" marR="0" indent="914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3pPr>
              <a:lvl4pPr marL="0" marR="0" indent="1371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4pPr>
              <a:lvl5pPr marL="0" marR="0" indent="18288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5pPr>
              <a:lvl6pPr marL="0" marR="0" indent="22860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6pPr>
              <a:lvl7pPr marL="0" marR="0" indent="27432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7pPr>
              <a:lvl8pPr marL="0" marR="0" indent="32004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8pPr>
              <a:lvl9pPr marL="0" marR="0" indent="3657600" algn="l" defTabSz="82550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0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Geomanist"/>
                </a:defRPr>
              </a:lvl9pPr>
            </a:lstStyle>
            <a:p>
              <a:r>
                <a:rPr lang="nl-NL" dirty="0"/>
                <a:t>2024</a:t>
              </a:r>
            </a:p>
          </p:txBody>
        </p:sp>
        <p:sp>
          <p:nvSpPr>
            <p:cNvPr id="48" name="Zeshoek 67">
              <a:extLst>
                <a:ext uri="{FF2B5EF4-FFF2-40B4-BE49-F238E27FC236}">
                  <a16:creationId xmlns:a16="http://schemas.microsoft.com/office/drawing/2014/main" id="{4F79F415-3294-0248-E071-72164D5339DC}"/>
                </a:ext>
              </a:extLst>
            </p:cNvPr>
            <p:cNvSpPr/>
            <p:nvPr/>
          </p:nvSpPr>
          <p:spPr>
            <a:xfrm rot="16200000">
              <a:off x="19840215" y="3359581"/>
              <a:ext cx="291530" cy="251318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4800"/>
            </a:p>
          </p:txBody>
        </p:sp>
      </p:grp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21601168-9D7E-D82B-F584-87216A7C29C5}"/>
              </a:ext>
            </a:extLst>
          </p:cNvPr>
          <p:cNvSpPr txBox="1">
            <a:spLocks/>
          </p:cNvSpPr>
          <p:nvPr/>
        </p:nvSpPr>
        <p:spPr>
          <a:xfrm>
            <a:off x="3035482" y="6843471"/>
            <a:ext cx="4029410" cy="66501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25500" eaLnBrk="1" hangingPunct="1">
              <a:lnSpc>
                <a:spcPct val="110000"/>
              </a:lnSpc>
              <a:defRPr sz="4400">
                <a:solidFill>
                  <a:schemeClr val="tx1"/>
                </a:solidFill>
                <a:latin typeface="Geomanist Bold" panose="02000503000000020004" pitchFamily="50" charset="0"/>
                <a:ea typeface="+mn-ea"/>
                <a:cs typeface="+mn-cs"/>
                <a:sym typeface="Geomanist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en-US" dirty="0"/>
              <a:t>Launch</a:t>
            </a:r>
          </a:p>
        </p:txBody>
      </p:sp>
      <p:sp>
        <p:nvSpPr>
          <p:cNvPr id="50" name="Text Placeholder 14">
            <a:extLst>
              <a:ext uri="{FF2B5EF4-FFF2-40B4-BE49-F238E27FC236}">
                <a16:creationId xmlns:a16="http://schemas.microsoft.com/office/drawing/2014/main" id="{7679DEF6-4049-F724-AE27-447EF5854F7A}"/>
              </a:ext>
            </a:extLst>
          </p:cNvPr>
          <p:cNvSpPr txBox="1">
            <a:spLocks/>
          </p:cNvSpPr>
          <p:nvPr/>
        </p:nvSpPr>
        <p:spPr>
          <a:xfrm flipH="1">
            <a:off x="2408785" y="7509467"/>
            <a:ext cx="5282804" cy="3960000"/>
          </a:xfrm>
          <a:prstGeom prst="rect">
            <a:avLst/>
          </a:prstGeom>
        </p:spPr>
        <p:txBody>
          <a:bodyPr>
            <a:normAutofit/>
          </a:bodyPr>
          <a:lstStyle>
            <a:lvl1pPr defTabSz="825500" eaLnBrk="1" hangingPunct="1">
              <a:lnSpc>
                <a:spcPct val="110000"/>
              </a:lnSpc>
              <a:defRPr sz="3600">
                <a:solidFill>
                  <a:srgbClr val="1E1E1E"/>
                </a:solidFill>
                <a:latin typeface="Geomanist Regular" panose="02000503000000020004" pitchFamily="50" charset="0"/>
                <a:ea typeface="+mn-ea"/>
                <a:cs typeface="+mn-cs"/>
                <a:sym typeface="Geomanist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nl-NL" sz="3200" dirty="0"/>
              <a:t>Opgericht in 2006 als </a:t>
            </a:r>
            <a:br>
              <a:rPr lang="nl-NL" sz="3200" dirty="0"/>
            </a:br>
            <a:r>
              <a:rPr lang="nl-NL" sz="3200" dirty="0" err="1"/>
              <a:t>one</a:t>
            </a:r>
            <a:r>
              <a:rPr lang="nl-NL" sz="3200" dirty="0"/>
              <a:t>-stop-shop voor alles rondom klimmen, uitgegroeid tot dé Europese specialist in outdoor</a:t>
            </a:r>
            <a:endParaRPr lang="en-US" sz="3200" dirty="0"/>
          </a:p>
        </p:txBody>
      </p:sp>
      <p:sp>
        <p:nvSpPr>
          <p:cNvPr id="51" name="Text Placeholder 15">
            <a:extLst>
              <a:ext uri="{FF2B5EF4-FFF2-40B4-BE49-F238E27FC236}">
                <a16:creationId xmlns:a16="http://schemas.microsoft.com/office/drawing/2014/main" id="{0246D586-203A-BE2A-D314-05DC3D3903F2}"/>
              </a:ext>
            </a:extLst>
          </p:cNvPr>
          <p:cNvSpPr txBox="1">
            <a:spLocks/>
          </p:cNvSpPr>
          <p:nvPr/>
        </p:nvSpPr>
        <p:spPr>
          <a:xfrm>
            <a:off x="10187027" y="6843471"/>
            <a:ext cx="4029410" cy="66501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825500" eaLnBrk="1" hangingPunct="1">
              <a:lnSpc>
                <a:spcPct val="110000"/>
              </a:lnSpc>
              <a:defRPr sz="4400">
                <a:solidFill>
                  <a:schemeClr val="tx1"/>
                </a:solidFill>
                <a:latin typeface="Geomanist Bold" panose="02000503000000020004" pitchFamily="50" charset="0"/>
                <a:ea typeface="+mn-ea"/>
                <a:cs typeface="+mn-cs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Expansie</a:t>
            </a:r>
            <a:endParaRPr lang="en-US" dirty="0"/>
          </a:p>
        </p:txBody>
      </p:sp>
      <p:sp>
        <p:nvSpPr>
          <p:cNvPr id="52" name="Text Placeholder 16">
            <a:extLst>
              <a:ext uri="{FF2B5EF4-FFF2-40B4-BE49-F238E27FC236}">
                <a16:creationId xmlns:a16="http://schemas.microsoft.com/office/drawing/2014/main" id="{C22D3B16-0143-0893-AB16-64EE40EC848B}"/>
              </a:ext>
            </a:extLst>
          </p:cNvPr>
          <p:cNvSpPr txBox="1">
            <a:spLocks/>
          </p:cNvSpPr>
          <p:nvPr/>
        </p:nvSpPr>
        <p:spPr>
          <a:xfrm>
            <a:off x="9572404" y="7509467"/>
            <a:ext cx="5258656" cy="39600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825500" eaLnBrk="1" hangingPunct="1">
              <a:lnSpc>
                <a:spcPct val="110000"/>
              </a:lnSpc>
              <a:defRPr sz="3600">
                <a:solidFill>
                  <a:srgbClr val="1E1E1E"/>
                </a:solidFill>
                <a:latin typeface="Geomanist Regular" panose="02000503000000020004" pitchFamily="50" charset="0"/>
                <a:ea typeface="+mn-ea"/>
                <a:cs typeface="+mn-cs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/>
              <a:t>In 2014 gestart met Nederland en inmiddels uitgebreid met nog 10 andere markten</a:t>
            </a:r>
            <a:endParaRPr lang="en-US" sz="3200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0AA9BA7E-EF0F-7BC2-11E8-1070453A0035}"/>
              </a:ext>
            </a:extLst>
          </p:cNvPr>
          <p:cNvSpPr txBox="1">
            <a:spLocks/>
          </p:cNvSpPr>
          <p:nvPr/>
        </p:nvSpPr>
        <p:spPr>
          <a:xfrm>
            <a:off x="17551696" y="6843471"/>
            <a:ext cx="4029410" cy="66501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marR="0" indent="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1pPr>
            <a:lvl2pPr marL="0" marR="0" indent="457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82550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pPr algn="ctr"/>
            <a:r>
              <a:rPr lang="en-US" sz="4100" dirty="0">
                <a:solidFill>
                  <a:schemeClr val="tx1"/>
                </a:solidFill>
                <a:latin typeface="Geomanist Bold" panose="02000503000000020004" pitchFamily="50" charset="0"/>
                <a:sym typeface="Helvetica Neue"/>
              </a:rPr>
              <a:t>Success</a:t>
            </a:r>
          </a:p>
        </p:txBody>
      </p:sp>
      <p:sp>
        <p:nvSpPr>
          <p:cNvPr id="54" name="Text Placeholder 18">
            <a:extLst>
              <a:ext uri="{FF2B5EF4-FFF2-40B4-BE49-F238E27FC236}">
                <a16:creationId xmlns:a16="http://schemas.microsoft.com/office/drawing/2014/main" id="{499EDF36-7B5E-9FE6-D87A-2B81290AD3F5}"/>
              </a:ext>
            </a:extLst>
          </p:cNvPr>
          <p:cNvSpPr txBox="1">
            <a:spLocks/>
          </p:cNvSpPr>
          <p:nvPr/>
        </p:nvSpPr>
        <p:spPr>
          <a:xfrm>
            <a:off x="16924999" y="7509467"/>
            <a:ext cx="5282804" cy="39600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825500" eaLnBrk="1" hangingPunct="1">
              <a:lnSpc>
                <a:spcPct val="110000"/>
              </a:lnSpc>
              <a:defRPr sz="3600">
                <a:solidFill>
                  <a:srgbClr val="1E1E1E"/>
                </a:solidFill>
                <a:latin typeface="Geomanist Regular" panose="02000503000000020004" pitchFamily="50" charset="0"/>
                <a:ea typeface="+mn-ea"/>
                <a:cs typeface="+mn-cs"/>
              </a:defRPr>
            </a:lvl1pPr>
            <a:lvl2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825500" eaLnBrk="1" hangingPunct="1">
              <a:lnSpc>
                <a:spcPct val="110000"/>
              </a:lnSpc>
              <a:defRPr sz="60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/>
              <a:t>€300M omzet bereikt, internationale groei blijft onze thuismarkt overtreffen</a:t>
            </a:r>
            <a:endParaRPr lang="en-US" sz="3200" dirty="0"/>
          </a:p>
        </p:txBody>
      </p:sp>
      <p:pic>
        <p:nvPicPr>
          <p:cNvPr id="56" name="Picture Placeholder 12">
            <a:extLst>
              <a:ext uri="{FF2B5EF4-FFF2-40B4-BE49-F238E27FC236}">
                <a16:creationId xmlns:a16="http://schemas.microsoft.com/office/drawing/2014/main" id="{4598EE15-16FC-2240-B49F-8CA94F0DED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-200"/>
          <a:stretch>
            <a:fillRect/>
          </a:stretch>
        </p:blipFill>
        <p:spPr>
          <a:xfrm>
            <a:off x="9117013" y="602535"/>
            <a:ext cx="6149974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6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7947A-D632-467F-445F-1E3B4C5FB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B2773D8-1BE0-8904-D736-24FC0BB484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2773D8-1BE0-8904-D736-24FC0BB484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D41D503-693B-48AD-34FC-45D183A0C7B4}"/>
              </a:ext>
            </a:extLst>
          </p:cNvPr>
          <p:cNvSpPr/>
          <p:nvPr/>
        </p:nvSpPr>
        <p:spPr>
          <a:xfrm>
            <a:off x="-40640" y="1100774"/>
            <a:ext cx="4104640" cy="1500186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E7CAF63-5C77-25C0-1467-6F361714F059}"/>
              </a:ext>
            </a:extLst>
          </p:cNvPr>
          <p:cNvGraphicFramePr>
            <a:graphicFrameLocks/>
          </p:cNvGraphicFramePr>
          <p:nvPr/>
        </p:nvGraphicFramePr>
        <p:xfrm>
          <a:off x="5095631" y="5205006"/>
          <a:ext cx="8834538" cy="5521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Picture Placeholder 12">
            <a:extLst>
              <a:ext uri="{FF2B5EF4-FFF2-40B4-BE49-F238E27FC236}">
                <a16:creationId xmlns:a16="http://schemas.microsoft.com/office/drawing/2014/main" id="{2250D21A-2688-A24F-590D-9038EB52E4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-200"/>
          <a:stretch>
            <a:fillRect/>
          </a:stretch>
        </p:blipFill>
        <p:spPr>
          <a:xfrm>
            <a:off x="142240" y="1222102"/>
            <a:ext cx="3677920" cy="126078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041B4BA-5782-B1AF-974A-52EC4D6F9D90}"/>
              </a:ext>
            </a:extLst>
          </p:cNvPr>
          <p:cNvSpPr txBox="1">
            <a:spLocks/>
          </p:cNvSpPr>
          <p:nvPr/>
        </p:nvSpPr>
        <p:spPr>
          <a:xfrm>
            <a:off x="6197599" y="730251"/>
            <a:ext cx="1818640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1" i="0" u="none" strike="noStrike" cap="none" spc="0" baseline="0">
                <a:solidFill>
                  <a:srgbClr val="1E1E1E"/>
                </a:solidFill>
                <a:uFillTx/>
                <a:latin typeface="+mj-lt"/>
                <a:ea typeface="+mn-ea"/>
                <a:cs typeface="+mn-cs"/>
                <a:sym typeface="Geomanist"/>
              </a:defRPr>
            </a:lvl1pPr>
            <a:lvl2pPr marL="0" marR="0" indent="457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2pPr>
            <a:lvl3pPr marL="0" marR="0" indent="914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3pPr>
            <a:lvl4pPr marL="0" marR="0" indent="1371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4pPr>
            <a:lvl5pPr marL="0" marR="0" indent="18288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5pPr>
            <a:lvl6pPr marL="0" marR="0" indent="22860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6pPr>
            <a:lvl7pPr marL="0" marR="0" indent="27432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7pPr>
            <a:lvl8pPr marL="0" marR="0" indent="32004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8pPr>
            <a:lvl9pPr marL="0" marR="0" indent="3657600" algn="l" defTabSz="2438338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0" b="1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Geomanist"/>
              </a:defRPr>
            </a:lvl9pPr>
          </a:lstStyle>
          <a:p>
            <a:r>
              <a:rPr lang="en-US" dirty="0" err="1"/>
              <a:t>Thuismarkt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benchmark</a:t>
            </a:r>
            <a:br>
              <a:rPr lang="en-NL" dirty="0"/>
            </a:br>
            <a:r>
              <a:rPr lang="nl-NL" sz="5400" b="0" dirty="0">
                <a:latin typeface="+mn-lt"/>
              </a:rPr>
              <a:t>Vergelijk, leer en optimaliseer met meerdere </a:t>
            </a:r>
            <a:r>
              <a:rPr lang="nl-NL" sz="5400" b="0" dirty="0" err="1">
                <a:latin typeface="+mn-lt"/>
              </a:rPr>
              <a:t>KPI’s</a:t>
            </a:r>
            <a:endParaRPr lang="en-NL" sz="5400" dirty="0">
              <a:latin typeface="+mn-lt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3E3AE6D-8F13-C3DF-198F-56854D57A5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1803353"/>
              </p:ext>
            </p:extLst>
          </p:nvPr>
        </p:nvGraphicFramePr>
        <p:xfrm>
          <a:off x="14598073" y="5205005"/>
          <a:ext cx="8834538" cy="5521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16643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D83A2B8-7CA3-F494-149B-6972AE09F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4" b="13189"/>
          <a:stretch>
            <a:fillRect/>
          </a:stretch>
        </p:blipFill>
        <p:spPr>
          <a:xfrm>
            <a:off x="-1" y="-1696582"/>
            <a:ext cx="24384001" cy="11003944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0ED1F-DD55-0D13-9EF1-E257C23C87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Met een veilige webshop">
            <a:extLst>
              <a:ext uri="{FF2B5EF4-FFF2-40B4-BE49-F238E27FC236}">
                <a16:creationId xmlns:a16="http://schemas.microsoft.com/office/drawing/2014/main" id="{9F3BF0C3-EF33-BF72-62FC-1FC8C5B51A03}"/>
              </a:ext>
            </a:extLst>
          </p:cNvPr>
          <p:cNvSpPr/>
          <p:nvPr/>
        </p:nvSpPr>
        <p:spPr>
          <a:xfrm>
            <a:off x="1176586" y="6919108"/>
            <a:ext cx="4195098" cy="4844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2800" b="1" dirty="0">
                <a:latin typeface="+mj-lt"/>
              </a:rPr>
              <a:t>1. </a:t>
            </a:r>
            <a:r>
              <a:rPr lang="en-GB" sz="2800" b="1" dirty="0" err="1">
                <a:latin typeface="+mj-lt"/>
              </a:rPr>
              <a:t>Marktonderzoek</a:t>
            </a:r>
            <a:endParaRPr sz="2800" b="1" dirty="0">
              <a:solidFill>
                <a:srgbClr val="FC3F4D"/>
              </a:solidFill>
              <a:latin typeface="+mj-lt"/>
            </a:endParaRPr>
          </a:p>
        </p:txBody>
      </p:sp>
      <p:sp>
        <p:nvSpPr>
          <p:cNvPr id="5" name="Met een veilige webshop">
            <a:extLst>
              <a:ext uri="{FF2B5EF4-FFF2-40B4-BE49-F238E27FC236}">
                <a16:creationId xmlns:a16="http://schemas.microsoft.com/office/drawing/2014/main" id="{4DD457C9-AC9D-4A43-BFB3-6426C99947EE}"/>
              </a:ext>
            </a:extLst>
          </p:cNvPr>
          <p:cNvSpPr/>
          <p:nvPr/>
        </p:nvSpPr>
        <p:spPr>
          <a:xfrm>
            <a:off x="6779702" y="6919108"/>
            <a:ext cx="4195098" cy="4844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60000" tIns="635000" rIns="360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pPr marL="0" marR="0" lvl="0" indent="0" algn="ctr" defTabSz="2438338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2</a:t>
            </a: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Helvetica Neue"/>
                <a:cs typeface="Helvetica Neue"/>
                <a:sym typeface="Helvetica Neue"/>
              </a:rPr>
              <a:t>. </a:t>
            </a:r>
          </a:p>
          <a:p>
            <a:pPr marL="0" marR="0" lvl="0" indent="0" algn="ctr" defTabSz="2438338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Helvetica Neue"/>
                <a:cs typeface="Helvetica Neue"/>
                <a:sym typeface="Helvetica Neue"/>
              </a:rPr>
              <a:t>Merkpositionering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Met een veilige webshop">
            <a:extLst>
              <a:ext uri="{FF2B5EF4-FFF2-40B4-BE49-F238E27FC236}">
                <a16:creationId xmlns:a16="http://schemas.microsoft.com/office/drawing/2014/main" id="{3F3A517B-4F0F-58D7-C854-B10FCCC8FF57}"/>
              </a:ext>
            </a:extLst>
          </p:cNvPr>
          <p:cNvSpPr/>
          <p:nvPr/>
        </p:nvSpPr>
        <p:spPr>
          <a:xfrm>
            <a:off x="12382818" y="6919108"/>
            <a:ext cx="4195098" cy="4844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pPr lvl="0" defTabSz="2438338">
              <a:lnSpc>
                <a:spcPct val="150000"/>
              </a:lnSpc>
              <a:defRPr/>
            </a:pPr>
            <a:r>
              <a:rPr lang="en-GB" sz="2800" b="1" dirty="0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3. </a:t>
            </a:r>
          </a:p>
          <a:p>
            <a:pPr lvl="0" defTabSz="2438338">
              <a:lnSpc>
                <a:spcPct val="150000"/>
              </a:lnSpc>
              <a:defRPr/>
            </a:pPr>
            <a:r>
              <a:rPr lang="en-GB" sz="2800" b="1" dirty="0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Marketing Mix</a:t>
            </a:r>
          </a:p>
        </p:txBody>
      </p:sp>
      <p:sp>
        <p:nvSpPr>
          <p:cNvPr id="7" name="Met een veilige webshop">
            <a:extLst>
              <a:ext uri="{FF2B5EF4-FFF2-40B4-BE49-F238E27FC236}">
                <a16:creationId xmlns:a16="http://schemas.microsoft.com/office/drawing/2014/main" id="{BB177E18-1C70-893C-A434-120AADEB9E34}"/>
              </a:ext>
            </a:extLst>
          </p:cNvPr>
          <p:cNvSpPr/>
          <p:nvPr/>
        </p:nvSpPr>
        <p:spPr>
          <a:xfrm>
            <a:off x="17985934" y="6919108"/>
            <a:ext cx="4195098" cy="4844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35000" tIns="635000" rIns="635000" bIns="635000" anchor="ctr"/>
          <a:lstStyle>
            <a:lvl1pPr defTabSz="825500">
              <a:lnSpc>
                <a:spcPct val="90000"/>
              </a:lnSpc>
              <a:defRPr sz="5000">
                <a:solidFill>
                  <a:srgbClr val="FFFFFF"/>
                </a:solidFill>
                <a:latin typeface="Geomanist Bold"/>
                <a:ea typeface="Geomanist Bold"/>
                <a:cs typeface="Geomanist Bold"/>
                <a:sym typeface="Geomanist Bold"/>
              </a:defRPr>
            </a:lvl1pPr>
          </a:lstStyle>
          <a:p>
            <a:pPr defTabSz="2438338">
              <a:lnSpc>
                <a:spcPct val="150000"/>
              </a:lnSpc>
              <a:defRPr/>
            </a:pPr>
            <a:r>
              <a:rPr lang="en-GB" sz="2800" b="1" dirty="0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4. </a:t>
            </a:r>
          </a:p>
          <a:p>
            <a:pPr defTabSz="2438338">
              <a:lnSpc>
                <a:spcPct val="150000"/>
              </a:lnSpc>
              <a:defRPr/>
            </a:pPr>
            <a:r>
              <a:rPr lang="en-GB" sz="2800" b="1" dirty="0" err="1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Digitale</a:t>
            </a:r>
            <a:r>
              <a:rPr lang="en-GB" sz="2800" b="1" dirty="0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800" b="1" dirty="0" err="1">
                <a:solidFill>
                  <a:schemeClr val="bg2"/>
                </a:solidFill>
                <a:latin typeface="+mj-lt"/>
                <a:ea typeface="Helvetica Neue"/>
                <a:cs typeface="Helvetica Neue"/>
                <a:sym typeface="Helvetica Neue"/>
              </a:rPr>
              <a:t>Etalage</a:t>
            </a:r>
            <a:endParaRPr lang="en-GB" sz="2800" b="1" dirty="0">
              <a:solidFill>
                <a:schemeClr val="bg2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4330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1_BasicWhite">
  <a:themeElements>
    <a:clrScheme name="ShoppingTomorrow">
      <a:dk1>
        <a:srgbClr val="0294D3"/>
      </a:dk1>
      <a:lt1>
        <a:srgbClr val="F2F2F2"/>
      </a:lt1>
      <a:dk2>
        <a:srgbClr val="0294D3"/>
      </a:dk2>
      <a:lt2>
        <a:srgbClr val="FFFFFF"/>
      </a:lt2>
      <a:accent1>
        <a:srgbClr val="0294D3"/>
      </a:accent1>
      <a:accent2>
        <a:srgbClr val="0294D3"/>
      </a:accent2>
      <a:accent3>
        <a:srgbClr val="0294D3"/>
      </a:accent3>
      <a:accent4>
        <a:srgbClr val="0294D3"/>
      </a:accent4>
      <a:accent5>
        <a:srgbClr val="0294D3"/>
      </a:accent5>
      <a:accent6>
        <a:srgbClr val="0294D3"/>
      </a:accent6>
      <a:hlink>
        <a:srgbClr val="004A69"/>
      </a:hlink>
      <a:folHlink>
        <a:srgbClr val="C4ECFE"/>
      </a:folHlink>
    </a:clrScheme>
    <a:fontScheme name="Aangepast 2">
      <a:majorFont>
        <a:latin typeface="Geomanist Bold"/>
        <a:ea typeface="Geomanist"/>
        <a:cs typeface="Geomanist"/>
      </a:majorFont>
      <a:minorFont>
        <a:latin typeface="Geomanist Regular"/>
        <a:ea typeface="Geomanist"/>
        <a:cs typeface="Geomanist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ShoppingTomorrow_Presentatie_Template" id="{2960D538-5A96-48C2-AD1E-230383636EA9}" vid="{D6DBEE2F-9AF4-4FA4-8346-A55F035AD774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omanist"/>
        <a:ea typeface="Geomanist"/>
        <a:cs typeface="Geomanist"/>
      </a:majorFont>
      <a:minorFont>
        <a:latin typeface="Geomanist"/>
        <a:ea typeface="Geomanist"/>
        <a:cs typeface="Geomanist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38ea5d-bb95-43f4-9759-e41de43322a7" xsi:nil="true"/>
    <lcf76f155ced4ddcb4097134ff3c332f xmlns="09d1dcb6-b775-49a5-abea-e9710c076fc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54187B8CF164290F23DC6AEC66768" ma:contentTypeVersion="13" ma:contentTypeDescription="Create a new document." ma:contentTypeScope="" ma:versionID="a40e9de0f07929933ecdc557972e2d46">
  <xsd:schema xmlns:xsd="http://www.w3.org/2001/XMLSchema" xmlns:xs="http://www.w3.org/2001/XMLSchema" xmlns:p="http://schemas.microsoft.com/office/2006/metadata/properties" xmlns:ns2="09d1dcb6-b775-49a5-abea-e9710c076fcc" xmlns:ns3="ef38ea5d-bb95-43f4-9759-e41de43322a7" targetNamespace="http://schemas.microsoft.com/office/2006/metadata/properties" ma:root="true" ma:fieldsID="af77833912b2108ef6ea09422272c64a" ns2:_="" ns3:_="">
    <xsd:import namespace="09d1dcb6-b775-49a5-abea-e9710c076fcc"/>
    <xsd:import namespace="ef38ea5d-bb95-43f4-9759-e41de4332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1dcb6-b775-49a5-abea-e9710c076f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5e561c0-13f5-4198-b02f-d5c3d6765c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8ea5d-bb95-43f4-9759-e41de43322a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1f18741-9a25-41b3-8aea-23339e7b4ded}" ma:internalName="TaxCatchAll" ma:showField="CatchAllData" ma:web="ef38ea5d-bb95-43f4-9759-e41de4332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6B38A3-2A45-4F84-A96F-95E3675CCBE4}">
  <ds:schemaRefs>
    <ds:schemaRef ds:uri="7d561b41-a1db-4e5f-8869-655720a903b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40303d85-0dd1-4ada-9fda-f3ab56607baa"/>
    <ds:schemaRef ds:uri="http://schemas.microsoft.com/office/2006/metadata/properties"/>
    <ds:schemaRef ds:uri="http://www.w3.org/XML/1998/namespace"/>
    <ds:schemaRef ds:uri="http://purl.org/dc/dcmitype/"/>
    <ds:schemaRef ds:uri="ef38ea5d-bb95-43f4-9759-e41de43322a7"/>
    <ds:schemaRef ds:uri="09d1dcb6-b775-49a5-abea-e9710c076fcc"/>
  </ds:schemaRefs>
</ds:datastoreItem>
</file>

<file path=customXml/itemProps2.xml><?xml version="1.0" encoding="utf-8"?>
<ds:datastoreItem xmlns:ds="http://schemas.openxmlformats.org/officeDocument/2006/customXml" ds:itemID="{64DE50E0-BAB9-4B61-93AD-8C0A4F8DD0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1dcb6-b775-49a5-abea-e9710c076fcc"/>
    <ds:schemaRef ds:uri="ef38ea5d-bb95-43f4-9759-e41de43322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E329A7-911C-4A91-8CB8-A5A0B9ED86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ShoppingTomorrow_Presentatie_Template</Template>
  <TotalTime>0</TotalTime>
  <Words>1269</Words>
  <Application>Microsoft Office PowerPoint</Application>
  <PresentationFormat>Custom</PresentationFormat>
  <Paragraphs>151</Paragraphs>
  <Slides>20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Geomanist Bold</vt:lpstr>
      <vt:lpstr>Helvetica Neue Medium</vt:lpstr>
      <vt:lpstr>Arial</vt:lpstr>
      <vt:lpstr>Google Sans</vt:lpstr>
      <vt:lpstr>Roboto</vt:lpstr>
      <vt:lpstr>Helvetica Neue</vt:lpstr>
      <vt:lpstr>Geo</vt:lpstr>
      <vt:lpstr>Geomanist Regular</vt:lpstr>
      <vt:lpstr>21_BasicWhite</vt:lpstr>
      <vt:lpstr>think-cell Slide</vt:lpstr>
      <vt:lpstr>PowerPoint Presentation</vt:lpstr>
      <vt:lpstr>Stijn  van den Broek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Markt onderzoek neem een stap terug en verdiep je goed in de lokale markt</vt:lpstr>
      <vt:lpstr>PowerPoint Presentation</vt:lpstr>
      <vt:lpstr>2. Merkpositionering maak jouw identiteit lokaal relevant</vt:lpstr>
      <vt:lpstr>PowerPoint Presentation</vt:lpstr>
      <vt:lpstr>3. Marketing Mix kanalen, creatie en targeting op maat</vt:lpstr>
      <vt:lpstr>PowerPoint Presentation</vt:lpstr>
      <vt:lpstr>4. Digitale Etalage je website en app als lokale etalage </vt:lpstr>
      <vt:lpstr>Soms zijn het de kleine dingen 💸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Sabine van Westerveld</dc:creator>
  <cp:lastModifiedBy>Stijn van den Broek</cp:lastModifiedBy>
  <cp:revision>47</cp:revision>
  <dcterms:created xsi:type="dcterms:W3CDTF">2023-09-04T09:49:52Z</dcterms:created>
  <dcterms:modified xsi:type="dcterms:W3CDTF">2025-10-09T04:59:33Z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0x010100C5454187B8CF164290F23DC6AEC66768</vt:lpwstr>
  </property>
  <property fmtid="{D5CDD505-2E9C-101B-9397-08002B2CF9AE}" pid="3" name="_dlc_DocIdItemGuid">
    <vt:lpwstr>3af75512-6cce-4572-8bc4-af68e907ecfd</vt:lpwstr>
  </property>
  <property fmtid="{D5CDD505-2E9C-101B-9397-08002B2CF9AE}" pid="4" name="Order">
    <vt:lpwstr>158000.000000000</vt:lpwstr>
  </property>
  <property fmtid="{D5CDD505-2E9C-101B-9397-08002B2CF9AE}" pid="5" name="MediaServiceImageTags">
    <vt:lpwstr/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SetDate">
    <vt:lpwstr>2025-10-08T11:15:23Z</vt:lpwstr>
  </property>
  <property fmtid="{D5CDD505-2E9C-101B-9397-08002B2CF9AE}" pid="8" name="MSIP_Label_defa4170-0d19-0005-0004-bc88714345d2_Method">
    <vt:lpwstr>Standard</vt:lpwstr>
  </property>
  <property fmtid="{D5CDD505-2E9C-101B-9397-08002B2CF9AE}" pid="9" name="MSIP_Label_defa4170-0d19-0005-0004-bc88714345d2_Name">
    <vt:lpwstr>defa4170-0d19-0005-0004-bc88714345d2</vt:lpwstr>
  </property>
  <property fmtid="{D5CDD505-2E9C-101B-9397-08002B2CF9AE}" pid="10" name="MSIP_Label_defa4170-0d19-0005-0004-bc88714345d2_SiteId">
    <vt:lpwstr>0618b081-a83a-4dc6-9b58-7469607cb0c6</vt:lpwstr>
  </property>
  <property fmtid="{D5CDD505-2E9C-101B-9397-08002B2CF9AE}" pid="11" name="MSIP_Label_defa4170-0d19-0005-0004-bc88714345d2_ActionId">
    <vt:lpwstr>4935dce1-3cf4-48fb-a99b-79b4fbbda779</vt:lpwstr>
  </property>
  <property fmtid="{D5CDD505-2E9C-101B-9397-08002B2CF9AE}" pid="12" name="MSIP_Label_defa4170-0d19-0005-0004-bc88714345d2_ContentBits">
    <vt:lpwstr>0</vt:lpwstr>
  </property>
  <property fmtid="{D5CDD505-2E9C-101B-9397-08002B2CF9AE}" pid="13" name="MSIP_Label_defa4170-0d19-0005-0004-bc88714345d2_Tag">
    <vt:lpwstr>10, 3, 0, 1</vt:lpwstr>
  </property>
</Properties>
</file>